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4"/>
    <p:sldMasterId id="2147483847" r:id="rId5"/>
    <p:sldMasterId id="2147483715" r:id="rId6"/>
    <p:sldMasterId id="2147483849" r:id="rId7"/>
    <p:sldMasterId id="2147483655" r:id="rId8"/>
    <p:sldMasterId id="2147483724" r:id="rId9"/>
    <p:sldMasterId id="2147483743" r:id="rId10"/>
    <p:sldMasterId id="2147483674" r:id="rId11"/>
    <p:sldMasterId id="2147483796" r:id="rId12"/>
    <p:sldMasterId id="2147483778" r:id="rId13"/>
  </p:sldMasterIdLst>
  <p:notesMasterIdLst>
    <p:notesMasterId r:id="rId26"/>
  </p:notesMasterIdLst>
  <p:handoutMasterIdLst>
    <p:handoutMasterId r:id="rId27"/>
  </p:handoutMasterIdLst>
  <p:sldIdLst>
    <p:sldId id="1999272872" r:id="rId14"/>
    <p:sldId id="1999272994" r:id="rId15"/>
    <p:sldId id="1999272993" r:id="rId16"/>
    <p:sldId id="1999272969" r:id="rId17"/>
    <p:sldId id="1999272972" r:id="rId18"/>
    <p:sldId id="1999272974" r:id="rId19"/>
    <p:sldId id="1999272861" r:id="rId20"/>
    <p:sldId id="1999272991" r:id="rId21"/>
    <p:sldId id="1999272982" r:id="rId22"/>
    <p:sldId id="1999272865" r:id="rId23"/>
    <p:sldId id="1999272983" r:id="rId24"/>
    <p:sldId id="199927299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3E89"/>
    <a:srgbClr val="BABCB1"/>
    <a:srgbClr val="AA737B"/>
    <a:srgbClr val="776F69"/>
    <a:srgbClr val="72A398"/>
    <a:srgbClr val="C1B385"/>
    <a:srgbClr val="D39C73"/>
    <a:srgbClr val="99AACC"/>
    <a:srgbClr val="6A7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162DE-2768-43C7-A8E7-E9D85AB0EBB6}" v="6" dt="2021-03-23T13:55:57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Prega" userId="e4cf1bb9-df48-4269-a7ec-51871d639f86" providerId="ADAL" clId="{6754EB39-511C-4BD0-9EE3-7C05F92ACE75}"/>
    <pc:docChg chg="custSel addSld delSld modSld">
      <pc:chgData name="Robert Prega" userId="e4cf1bb9-df48-4269-a7ec-51871d639f86" providerId="ADAL" clId="{6754EB39-511C-4BD0-9EE3-7C05F92ACE75}" dt="2021-03-23T13:56:12.693" v="46" actId="20577"/>
      <pc:docMkLst>
        <pc:docMk/>
      </pc:docMkLst>
      <pc:sldChg chg="del">
        <pc:chgData name="Robert Prega" userId="e4cf1bb9-df48-4269-a7ec-51871d639f86" providerId="ADAL" clId="{6754EB39-511C-4BD0-9EE3-7C05F92ACE75}" dt="2021-03-23T13:17:53.749" v="0" actId="2696"/>
        <pc:sldMkLst>
          <pc:docMk/>
          <pc:sldMk cId="2413617177" sldId="1852"/>
        </pc:sldMkLst>
      </pc:sldChg>
      <pc:sldChg chg="modSp">
        <pc:chgData name="Robert Prega" userId="e4cf1bb9-df48-4269-a7ec-51871d639f86" providerId="ADAL" clId="{6754EB39-511C-4BD0-9EE3-7C05F92ACE75}" dt="2021-03-23T13:22:01.509" v="5"/>
        <pc:sldMkLst>
          <pc:docMk/>
          <pc:sldMk cId="1673324735" sldId="1999272972"/>
        </pc:sldMkLst>
        <pc:graphicFrameChg chg="mod">
          <ac:chgData name="Robert Prega" userId="e4cf1bb9-df48-4269-a7ec-51871d639f86" providerId="ADAL" clId="{6754EB39-511C-4BD0-9EE3-7C05F92ACE75}" dt="2021-03-23T13:22:01.509" v="5"/>
          <ac:graphicFrameMkLst>
            <pc:docMk/>
            <pc:sldMk cId="1673324735" sldId="1999272972"/>
            <ac:graphicFrameMk id="10" creationId="{00000000-0008-0000-0400-000004000000}"/>
          </ac:graphicFrameMkLst>
        </pc:graphicFrameChg>
      </pc:sldChg>
      <pc:sldChg chg="modSp">
        <pc:chgData name="Robert Prega" userId="e4cf1bb9-df48-4269-a7ec-51871d639f86" providerId="ADAL" clId="{6754EB39-511C-4BD0-9EE3-7C05F92ACE75}" dt="2021-03-23T13:55:24.284" v="23" actId="6549"/>
        <pc:sldMkLst>
          <pc:docMk/>
          <pc:sldMk cId="3838522284" sldId="1999272983"/>
        </pc:sldMkLst>
        <pc:spChg chg="mod">
          <ac:chgData name="Robert Prega" userId="e4cf1bb9-df48-4269-a7ec-51871d639f86" providerId="ADAL" clId="{6754EB39-511C-4BD0-9EE3-7C05F92ACE75}" dt="2021-03-23T13:55:24.284" v="23" actId="6549"/>
          <ac:spMkLst>
            <pc:docMk/>
            <pc:sldMk cId="3838522284" sldId="1999272983"/>
            <ac:spMk id="4" creationId="{76E1BC34-4A7B-4353-BE60-C3598BD01DD1}"/>
          </ac:spMkLst>
        </pc:spChg>
      </pc:sldChg>
      <pc:sldChg chg="modSp add">
        <pc:chgData name="Robert Prega" userId="e4cf1bb9-df48-4269-a7ec-51871d639f86" providerId="ADAL" clId="{6754EB39-511C-4BD0-9EE3-7C05F92ACE75}" dt="2021-03-23T13:56:12.693" v="46" actId="20577"/>
        <pc:sldMkLst>
          <pc:docMk/>
          <pc:sldMk cId="3332302757" sldId="1999272995"/>
        </pc:sldMkLst>
        <pc:spChg chg="mod">
          <ac:chgData name="Robert Prega" userId="e4cf1bb9-df48-4269-a7ec-51871d639f86" providerId="ADAL" clId="{6754EB39-511C-4BD0-9EE3-7C05F92ACE75}" dt="2021-03-23T13:56:12.693" v="46" actId="20577"/>
          <ac:spMkLst>
            <pc:docMk/>
            <pc:sldMk cId="3332302757" sldId="1999272995"/>
            <ac:spMk id="2" creationId="{7BA1F280-57B4-420C-A170-30F6C9BB8B1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BACFSPROF\Public\Riaditelstvo_II\Odd_controllingu\Odd_analyz\Makro\Slovensko\Korona\owid-covid-data_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rbinternational.sharepoint.com/sites/TBSK-Research2/Makro/ROK_Mar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BACFSPROF\Public\Riaditelstvo_II\Odd_controllingu\Odd_analyz\Makro\Svet\LeadingIndicators\MB_PM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P:\Riaditelstvo_II\Odd_controllingu\Odd_analyz\Makro\Slovensko\HDP\SK_forecast_Mar2021_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rbinternational.sharepoint.com/sites/TBSK-Research2/Makro/ROK_Mar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rbinternational.sharepoint.com/sites/TBSK-Research2/Makro/ROK_Mar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rbinternational.sharepoint.com/sites/TBSK-Research2/Makro/ROK_Mar2021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err="1"/>
              <a:t>Priemern</a:t>
            </a:r>
            <a:r>
              <a:rPr lang="sk-SK"/>
              <a:t>ý</a:t>
            </a:r>
            <a:r>
              <a:rPr lang="sk-SK" baseline="0"/>
              <a:t> denný počet úmrtí v prepočte na 5.4 mil. obyvateľov k 20.3.2021 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4.1292777777777775E-2"/>
          <c:y val="2.5532192729986143E-2"/>
          <c:w val="0.93433777777777782"/>
          <c:h val="0.76222272319472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NoveUmrtiaGraf2!$B$1</c:f>
              <c:strCache>
                <c:ptCount val="1"/>
                <c:pt idx="0">
                  <c:v>Sum of new_deaths_smoothed_per_million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8B-491D-9635-35F60B4EAF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8B-491D-9635-35F60B4EAFDB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8B-491D-9635-35F60B4EAFD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8B-491D-9635-35F60B4EAFDB}"/>
              </c:ext>
            </c:extLst>
          </c:dPt>
          <c:dPt>
            <c:idx val="14"/>
            <c:invertIfNegative val="0"/>
            <c:bubble3D val="0"/>
            <c:spPr>
              <a:pattFill prst="dkHorz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8B-491D-9635-35F60B4EAFDB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8B-491D-9635-35F60B4EAFD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58B-491D-9635-35F60B4EAFDB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58B-491D-9635-35F60B4EAFD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NoveUmrtiaGraf2!$K$2:$K$32</c:f>
              <c:strCache>
                <c:ptCount val="30"/>
                <c:pt idx="0">
                  <c:v>Czechia</c:v>
                </c:pt>
                <c:pt idx="1">
                  <c:v>Hungary</c:v>
                </c:pt>
                <c:pt idx="2">
                  <c:v>SK 2.3.2021</c:v>
                </c:pt>
                <c:pt idx="3">
                  <c:v>Bulgaria</c:v>
                </c:pt>
                <c:pt idx="4">
                  <c:v>Slovakia</c:v>
                </c:pt>
                <c:pt idx="5">
                  <c:v>Poland</c:v>
                </c:pt>
                <c:pt idx="6">
                  <c:v>Estonia</c:v>
                </c:pt>
                <c:pt idx="7">
                  <c:v>Italy</c:v>
                </c:pt>
                <c:pt idx="8">
                  <c:v>Malta</c:v>
                </c:pt>
                <c:pt idx="9">
                  <c:v>Greece</c:v>
                </c:pt>
                <c:pt idx="10">
                  <c:v>Romania</c:v>
                </c:pt>
                <c:pt idx="11">
                  <c:v>Latvia</c:v>
                </c:pt>
                <c:pt idx="12">
                  <c:v>Lithuania</c:v>
                </c:pt>
                <c:pt idx="13">
                  <c:v>France</c:v>
                </c:pt>
                <c:pt idx="14">
                  <c:v>Austria</c:v>
                </c:pt>
                <c:pt idx="15">
                  <c:v>Croatia</c:v>
                </c:pt>
                <c:pt idx="16">
                  <c:v>Belgium</c:v>
                </c:pt>
                <c:pt idx="17">
                  <c:v>Slovenia</c:v>
                </c:pt>
                <c:pt idx="18">
                  <c:v>Germany</c:v>
                </c:pt>
                <c:pt idx="19">
                  <c:v>Spain</c:v>
                </c:pt>
                <c:pt idx="20">
                  <c:v>Netherlands</c:v>
                </c:pt>
                <c:pt idx="21">
                  <c:v>Sweden</c:v>
                </c:pt>
                <c:pt idx="22">
                  <c:v>Switzerland</c:v>
                </c:pt>
                <c:pt idx="23">
                  <c:v>Ireland</c:v>
                </c:pt>
                <c:pt idx="24">
                  <c:v>UK</c:v>
                </c:pt>
                <c:pt idx="25">
                  <c:v>Portugal</c:v>
                </c:pt>
                <c:pt idx="26">
                  <c:v>Cyprus</c:v>
                </c:pt>
                <c:pt idx="27">
                  <c:v>Finland</c:v>
                </c:pt>
                <c:pt idx="28">
                  <c:v>Norway</c:v>
                </c:pt>
                <c:pt idx="29">
                  <c:v>Denmark</c:v>
                </c:pt>
              </c:strCache>
            </c:strRef>
          </c:cat>
          <c:val>
            <c:numRef>
              <c:f>NoveUmrtiaGraf2!$O$2:$O$32</c:f>
              <c:numCache>
                <c:formatCode>General</c:formatCode>
                <c:ptCount val="31"/>
                <c:pt idx="0">
                  <c:v>105.38814492830873</c:v>
                </c:pt>
                <c:pt idx="1">
                  <c:v>103.18243542455095</c:v>
                </c:pt>
                <c:pt idx="2">
                  <c:v>102.429</c:v>
                </c:pt>
                <c:pt idx="3">
                  <c:v>82.168138691967386</c:v>
                </c:pt>
                <c:pt idx="4">
                  <c:v>76.855872981184376</c:v>
                </c:pt>
                <c:pt idx="5">
                  <c:v>43.093230478119501</c:v>
                </c:pt>
                <c:pt idx="6">
                  <c:v>41.155045146847186</c:v>
                </c:pt>
                <c:pt idx="7">
                  <c:v>35.618932679494698</c:v>
                </c:pt>
                <c:pt idx="8">
                  <c:v>33.560634454453393</c:v>
                </c:pt>
                <c:pt idx="9">
                  <c:v>28.657844517882843</c:v>
                </c:pt>
                <c:pt idx="10">
                  <c:v>28.095497787964394</c:v>
                </c:pt>
                <c:pt idx="11">
                  <c:v>26.46305436810405</c:v>
                </c:pt>
                <c:pt idx="12">
                  <c:v>21.489288630670007</c:v>
                </c:pt>
                <c:pt idx="13">
                  <c:v>19.94965971963115</c:v>
                </c:pt>
                <c:pt idx="14">
                  <c:v>16.974135760353928</c:v>
                </c:pt>
                <c:pt idx="15">
                  <c:v>15.767547145674538</c:v>
                </c:pt>
                <c:pt idx="16">
                  <c:v>15.41266814135707</c:v>
                </c:pt>
                <c:pt idx="17">
                  <c:v>14.25521661958318</c:v>
                </c:pt>
                <c:pt idx="18">
                  <c:v>12.448063536058845</c:v>
                </c:pt>
                <c:pt idx="19">
                  <c:v>10.875676563082992</c:v>
                </c:pt>
                <c:pt idx="20">
                  <c:v>9.9693701828260757</c:v>
                </c:pt>
                <c:pt idx="21">
                  <c:v>8.9593299397686703</c:v>
                </c:pt>
                <c:pt idx="22">
                  <c:v>8.560773519535207</c:v>
                </c:pt>
                <c:pt idx="23">
                  <c:v>8.0530235595117539</c:v>
                </c:pt>
                <c:pt idx="24">
                  <c:v>7.5616526304567993</c:v>
                </c:pt>
                <c:pt idx="25">
                  <c:v>7.1139591173178403</c:v>
                </c:pt>
                <c:pt idx="26">
                  <c:v>3.5597093971536702</c:v>
                </c:pt>
                <c:pt idx="27">
                  <c:v>2.675241724854752</c:v>
                </c:pt>
                <c:pt idx="28">
                  <c:v>1.2939434465113799</c:v>
                </c:pt>
                <c:pt idx="29">
                  <c:v>1.2120482916688877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58B-491D-9635-35F60B4EA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1006669424"/>
        <c:axId val="1006672048"/>
      </c:barChart>
      <c:catAx>
        <c:axId val="100666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k-SK"/>
          </a:p>
        </c:txPr>
        <c:crossAx val="1006672048"/>
        <c:crosses val="autoZero"/>
        <c:auto val="1"/>
        <c:lblAlgn val="ctr"/>
        <c:lblOffset val="100"/>
        <c:noMultiLvlLbl val="0"/>
      </c:catAx>
      <c:valAx>
        <c:axId val="100667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k-SK"/>
          </a:p>
        </c:txPr>
        <c:crossAx val="100666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aseline="0"/>
              <a:t>Pokles HDP v roku 2020 v krajinách EÚ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3132087634361866"/>
          <c:y val="8.8697472026523005E-2"/>
          <c:w val="0.83563394010358583"/>
          <c:h val="0.87234189805221718"/>
        </c:manualLayout>
      </c:layout>
      <c:scatterChart>
        <c:scatterStyle val="lineMarker"/>
        <c:varyColors val="0"/>
        <c:ser>
          <c:idx val="0"/>
          <c:order val="0"/>
          <c:tx>
            <c:strRef>
              <c:f>HDPTurizmus!$J$7:$J$41</c:f>
              <c:strCache>
                <c:ptCount val="35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HR</c:v>
                </c:pt>
                <c:pt idx="4">
                  <c:v>CY</c:v>
                </c:pt>
                <c:pt idx="5">
                  <c:v>CZ</c:v>
                </c:pt>
                <c:pt idx="6">
                  <c:v>DK</c:v>
                </c:pt>
                <c:pt idx="7">
                  <c:v>EE</c:v>
                </c:pt>
                <c:pt idx="14">
                  <c:v>FI</c:v>
                </c:pt>
                <c:pt idx="15">
                  <c:v>FR</c:v>
                </c:pt>
                <c:pt idx="16">
                  <c:v>DE</c:v>
                </c:pt>
                <c:pt idx="17">
                  <c:v>GR</c:v>
                </c:pt>
                <c:pt idx="18">
                  <c:v>HU</c:v>
                </c:pt>
                <c:pt idx="20">
                  <c:v>IR</c:v>
                </c:pt>
                <c:pt idx="21">
                  <c:v>IT</c:v>
                </c:pt>
                <c:pt idx="22">
                  <c:v>LV</c:v>
                </c:pt>
                <c:pt idx="23">
                  <c:v>LT</c:v>
                </c:pt>
                <c:pt idx="24">
                  <c:v>LU</c:v>
                </c:pt>
                <c:pt idx="26">
                  <c:v>NE</c:v>
                </c:pt>
                <c:pt idx="27">
                  <c:v>NO</c:v>
                </c:pt>
                <c:pt idx="28">
                  <c:v>PL</c:v>
                </c:pt>
                <c:pt idx="29">
                  <c:v>PT</c:v>
                </c:pt>
                <c:pt idx="30">
                  <c:v>RO</c:v>
                </c:pt>
                <c:pt idx="31">
                  <c:v>SK</c:v>
                </c:pt>
                <c:pt idx="32">
                  <c:v>SL</c:v>
                </c:pt>
                <c:pt idx="33">
                  <c:v>SP</c:v>
                </c:pt>
                <c:pt idx="34">
                  <c:v>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31"/>
            <c:marker>
              <c:symbol val="circle"/>
              <c:size val="8"/>
              <c:spPr>
                <a:solidFill>
                  <a:srgbClr val="003E89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F79-4739-AC11-8740B2BE98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0DC4ABA-824A-4B0F-AEC1-D554F83AF1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FAC-4F62-9006-AAA38906B5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4453AB6-145A-4CCA-97D3-A6DE9C2470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FAC-4F62-9006-AAA38906B5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6C559B-4455-4114-A9BB-66122F668D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FAC-4F62-9006-AAA38906B5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C39BF7-A8BA-4C74-84CB-7C3965D38B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FAC-4F62-9006-AAA38906B50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1ABFF27-72DD-4774-BB0F-1C84DB6E59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FAC-4F62-9006-AAA38906B50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84E667D-39DE-4C28-B06F-FAB7E9DE6B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FAC-4F62-9006-AAA38906B50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1FF65ED-B7AC-4F7B-8130-1E8B877A48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FAC-4F62-9006-AAA38906B50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676C0B1-93D6-4E87-9BAD-5062A1823E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FAC-4F62-9006-AAA38906B50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AC-4F62-9006-AAA38906B50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AC-4F62-9006-AAA38906B50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AC-4F62-9006-AAA38906B50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AC-4F62-9006-AAA38906B50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AC-4F62-9006-AAA38906B50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AC-4F62-9006-AAA38906B50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94F4C2D-46AB-46B9-85F2-8B57B9964A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FAC-4F62-9006-AAA38906B50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BE50A031-0202-4D00-841E-7288222112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FAC-4F62-9006-AAA38906B50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6C7984A7-A79E-48FA-9E8D-47039BE3D9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FAC-4F62-9006-AAA38906B50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20ABDA9A-B35B-4074-91EC-3CB82BC651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FAC-4F62-9006-AAA38906B506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1988BE08-C701-461C-96E2-92E40F3CD7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FAC-4F62-9006-AAA38906B506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AC-4F62-9006-AAA38906B506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ED15D47F-4714-4D91-8E8B-DECA8F0D65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2FAC-4F62-9006-AAA38906B506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8641DDAB-F12C-473C-829E-B74B54D3E2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FAC-4F62-9006-AAA38906B506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7ED5615F-24B7-4940-BFA5-E9EA025CEE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FAC-4F62-9006-AAA38906B506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8A759765-CD87-4A4E-953D-6AA066ECCD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FAC-4F62-9006-AAA38906B506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467276B8-394E-4C19-84DD-7A702232E4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2FAC-4F62-9006-AAA38906B506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FAC-4F62-9006-AAA38906B506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8B392B3E-EEEE-4340-86F2-3F862E2866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2FAC-4F62-9006-AAA38906B506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AC-4F62-9006-AAA38906B506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14782591-8DA4-4884-98E0-AC4CCE4BEC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2FAC-4F62-9006-AAA38906B506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7B07355D-13B1-4B2A-AFCD-7CC84DEAC6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2FAC-4F62-9006-AAA38906B506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6A28FC49-3F94-42B0-85E7-A9FDB78FF7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2FAC-4F62-9006-AAA38906B506}"/>
                </c:ext>
              </c:extLst>
            </c:dLbl>
            <c:dLbl>
              <c:idx val="3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rgbClr val="003E8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48D2AA-ED67-47B1-BF29-525259DCB64A}" type="CELLRANGE">
                      <a:rPr lang="en-US"/>
                      <a:pPr>
                        <a:defRPr sz="700">
                          <a:solidFill>
                            <a:srgbClr val="003E89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003E8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F79-4739-AC11-8740B2BE9887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D3D6137D-A41C-441C-BE7B-E61A6D9955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2FAC-4F62-9006-AAA38906B506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43F147C1-3821-45BB-99C0-0EEF057B6A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2FAC-4F62-9006-AAA38906B506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8A2F4C7F-B82B-45C1-99A1-551BF0CA7B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2FAC-4F62-9006-AAA38906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HDPTurizmus!$I$7:$I$41</c:f>
              <c:numCache>
                <c:formatCode>0.0</c:formatCode>
                <c:ptCount val="35"/>
                <c:pt idx="0">
                  <c:v>6.7820992292301598</c:v>
                </c:pt>
                <c:pt idx="1">
                  <c:v>2.6482686442564298</c:v>
                </c:pt>
                <c:pt idx="2">
                  <c:v>4.146704545124793</c:v>
                </c:pt>
                <c:pt idx="3">
                  <c:v>9.1522754427627522</c:v>
                </c:pt>
                <c:pt idx="4">
                  <c:v>8.5108791282291367</c:v>
                </c:pt>
                <c:pt idx="5">
                  <c:v>3.2752396782374822</c:v>
                </c:pt>
                <c:pt idx="6">
                  <c:v>3.4427268952886108</c:v>
                </c:pt>
                <c:pt idx="7">
                  <c:v>3.7452218883506054</c:v>
                </c:pt>
                <c:pt idx="14">
                  <c:v>3.2721845057537675</c:v>
                </c:pt>
                <c:pt idx="15">
                  <c:v>4.3410376192972917</c:v>
                </c:pt>
                <c:pt idx="16">
                  <c:v>3.0195833629787545</c:v>
                </c:pt>
                <c:pt idx="17">
                  <c:v>9.968491628682866</c:v>
                </c:pt>
                <c:pt idx="18">
                  <c:v>3.5317854983423076</c:v>
                </c:pt>
                <c:pt idx="20">
                  <c:v>2.6028273604194627</c:v>
                </c:pt>
                <c:pt idx="21">
                  <c:v>5.1210797787166964</c:v>
                </c:pt>
                <c:pt idx="22">
                  <c:v>4.2890880830579325</c:v>
                </c:pt>
                <c:pt idx="23">
                  <c:v>3.0529354885791427</c:v>
                </c:pt>
                <c:pt idx="24">
                  <c:v>2.3158972756702338</c:v>
                </c:pt>
                <c:pt idx="26">
                  <c:v>4.1062106210621065</c:v>
                </c:pt>
                <c:pt idx="28">
                  <c:v>2.0576414140434487</c:v>
                </c:pt>
                <c:pt idx="29">
                  <c:v>7.1996642954200318</c:v>
                </c:pt>
                <c:pt idx="30">
                  <c:v>4.7517611376717852</c:v>
                </c:pt>
                <c:pt idx="31">
                  <c:v>3.9897363235320387</c:v>
                </c:pt>
                <c:pt idx="32">
                  <c:v>4.0670048555612235</c:v>
                </c:pt>
                <c:pt idx="33">
                  <c:v>8.3161353752402558</c:v>
                </c:pt>
                <c:pt idx="34">
                  <c:v>3.1083022583821651</c:v>
                </c:pt>
              </c:numCache>
            </c:numRef>
          </c:xVal>
          <c:yVal>
            <c:numRef>
              <c:f>HDPTurizmus!$H$7:$H$41</c:f>
              <c:numCache>
                <c:formatCode>0.0</c:formatCode>
                <c:ptCount val="35"/>
                <c:pt idx="0">
                  <c:v>-7.0249999999999995</c:v>
                </c:pt>
                <c:pt idx="1">
                  <c:v>-6.7249999999999996</c:v>
                </c:pt>
                <c:pt idx="2">
                  <c:v>-3.15</c:v>
                </c:pt>
                <c:pt idx="3">
                  <c:v>-7.2750000000000004</c:v>
                </c:pt>
                <c:pt idx="4">
                  <c:v>-6</c:v>
                </c:pt>
                <c:pt idx="5">
                  <c:v>-5.7750000000000004</c:v>
                </c:pt>
                <c:pt idx="6">
                  <c:v>-3.4749999999999996</c:v>
                </c:pt>
                <c:pt idx="7">
                  <c:v>-3.25</c:v>
                </c:pt>
                <c:pt idx="14">
                  <c:v>-2.9249999999999998</c:v>
                </c:pt>
                <c:pt idx="15">
                  <c:v>-8.35</c:v>
                </c:pt>
                <c:pt idx="16">
                  <c:v>-5.0249999999999995</c:v>
                </c:pt>
                <c:pt idx="17">
                  <c:v>-7.9249999999999989</c:v>
                </c:pt>
                <c:pt idx="18">
                  <c:v>-4.7</c:v>
                </c:pt>
                <c:pt idx="20">
                  <c:v>2.2499999999999996</c:v>
                </c:pt>
                <c:pt idx="21">
                  <c:v>-8.4</c:v>
                </c:pt>
                <c:pt idx="22">
                  <c:v>-2.9750000000000001</c:v>
                </c:pt>
                <c:pt idx="23">
                  <c:v>-0.77499999999999991</c:v>
                </c:pt>
                <c:pt idx="24">
                  <c:v>-2.8</c:v>
                </c:pt>
                <c:pt idx="26">
                  <c:v>-4.2750000000000004</c:v>
                </c:pt>
                <c:pt idx="27">
                  <c:v>-1.35</c:v>
                </c:pt>
                <c:pt idx="28">
                  <c:v>-2.5750000000000002</c:v>
                </c:pt>
                <c:pt idx="29">
                  <c:v>-7.7749999999999986</c:v>
                </c:pt>
                <c:pt idx="30">
                  <c:v>-3.3499999999999996</c:v>
                </c:pt>
                <c:pt idx="31">
                  <c:v>-5.3250000000000002</c:v>
                </c:pt>
                <c:pt idx="32">
                  <c:v>-6.125</c:v>
                </c:pt>
                <c:pt idx="33">
                  <c:v>-11.425000000000001</c:v>
                </c:pt>
                <c:pt idx="34">
                  <c:v>-3.4749999999999996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HDPTurizmus!$J$7:$J$41</c15:f>
                <c15:dlblRangeCache>
                  <c:ptCount val="35"/>
                  <c:pt idx="0">
                    <c:v>AT</c:v>
                  </c:pt>
                  <c:pt idx="1">
                    <c:v>BE</c:v>
                  </c:pt>
                  <c:pt idx="2">
                    <c:v>BG</c:v>
                  </c:pt>
                  <c:pt idx="3">
                    <c:v>HR</c:v>
                  </c:pt>
                  <c:pt idx="4">
                    <c:v>CY</c:v>
                  </c:pt>
                  <c:pt idx="5">
                    <c:v>CZ</c:v>
                  </c:pt>
                  <c:pt idx="6">
                    <c:v>DK</c:v>
                  </c:pt>
                  <c:pt idx="7">
                    <c:v>EE</c:v>
                  </c:pt>
                  <c:pt idx="14">
                    <c:v>FI</c:v>
                  </c:pt>
                  <c:pt idx="15">
                    <c:v>FR</c:v>
                  </c:pt>
                  <c:pt idx="16">
                    <c:v>DE</c:v>
                  </c:pt>
                  <c:pt idx="17">
                    <c:v>GR</c:v>
                  </c:pt>
                  <c:pt idx="18">
                    <c:v>HU</c:v>
                  </c:pt>
                  <c:pt idx="20">
                    <c:v>IR</c:v>
                  </c:pt>
                  <c:pt idx="21">
                    <c:v>IT</c:v>
                  </c:pt>
                  <c:pt idx="22">
                    <c:v>LV</c:v>
                  </c:pt>
                  <c:pt idx="23">
                    <c:v>LT</c:v>
                  </c:pt>
                  <c:pt idx="24">
                    <c:v>LU</c:v>
                  </c:pt>
                  <c:pt idx="26">
                    <c:v>NE</c:v>
                  </c:pt>
                  <c:pt idx="27">
                    <c:v>NO</c:v>
                  </c:pt>
                  <c:pt idx="28">
                    <c:v>PL</c:v>
                  </c:pt>
                  <c:pt idx="29">
                    <c:v>PT</c:v>
                  </c:pt>
                  <c:pt idx="30">
                    <c:v>RO</c:v>
                  </c:pt>
                  <c:pt idx="31">
                    <c:v>SK</c:v>
                  </c:pt>
                  <c:pt idx="32">
                    <c:v>SL</c:v>
                  </c:pt>
                  <c:pt idx="33">
                    <c:v>SP</c:v>
                  </c:pt>
                  <c:pt idx="34">
                    <c:v>SE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F79-4739-AC11-8740B2BE9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5189815"/>
        <c:axId val="275194079"/>
      </c:scatterChart>
      <c:valAx>
        <c:axId val="2751898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Podiel</a:t>
                </a:r>
                <a:r>
                  <a:rPr lang="sk-SK" baseline="0"/>
                  <a:t> </a:t>
                </a:r>
                <a:r>
                  <a:rPr lang="sk-SK" baseline="0" err="1"/>
                  <a:t>Turismu</a:t>
                </a:r>
                <a:r>
                  <a:rPr lang="sk-SK" baseline="0"/>
                  <a:t> na HDP v %</a:t>
                </a:r>
                <a:endParaRPr lang="sk-SK"/>
              </a:p>
            </c:rich>
          </c:tx>
          <c:layout>
            <c:manualLayout>
              <c:xMode val="edge"/>
              <c:yMode val="edge"/>
              <c:x val="0.58877488039028614"/>
              <c:y val="0.163670949026108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75194079"/>
        <c:crosses val="autoZero"/>
        <c:crossBetween val="midCat"/>
      </c:valAx>
      <c:valAx>
        <c:axId val="2751940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Pokles HDP v roku 2020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751898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7021086250827E-2"/>
          <c:y val="8.5300104370653662E-2"/>
          <c:w val="0.91069982437995289"/>
          <c:h val="0.78555188260027831"/>
        </c:manualLayout>
      </c:layout>
      <c:lineChart>
        <c:grouping val="standard"/>
        <c:varyColors val="0"/>
        <c:ser>
          <c:idx val="1"/>
          <c:order val="0"/>
          <c:tx>
            <c:v>Služby</c:v>
          </c:tx>
          <c:spPr>
            <a:ln w="381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Eurozona!$B$232:$B$281</c:f>
              <c:numCache>
                <c:formatCode>d\.\ m\.\ yyyy</c:formatCode>
                <c:ptCount val="50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</c:numCache>
            </c:numRef>
          </c:cat>
          <c:val>
            <c:numRef>
              <c:f>Eurozona!$D$232:$D$281</c:f>
              <c:numCache>
                <c:formatCode>General</c:formatCode>
                <c:ptCount val="50"/>
                <c:pt idx="0">
                  <c:v>53.7</c:v>
                </c:pt>
                <c:pt idx="1">
                  <c:v>55.5</c:v>
                </c:pt>
                <c:pt idx="2">
                  <c:v>56</c:v>
                </c:pt>
                <c:pt idx="3">
                  <c:v>56.4</c:v>
                </c:pt>
                <c:pt idx="4">
                  <c:v>56.3</c:v>
                </c:pt>
                <c:pt idx="5">
                  <c:v>55.4</c:v>
                </c:pt>
                <c:pt idx="6">
                  <c:v>55.4</c:v>
                </c:pt>
                <c:pt idx="7">
                  <c:v>54.7</c:v>
                </c:pt>
                <c:pt idx="8">
                  <c:v>55.8</c:v>
                </c:pt>
                <c:pt idx="9">
                  <c:v>55</c:v>
                </c:pt>
                <c:pt idx="10">
                  <c:v>56.2</c:v>
                </c:pt>
                <c:pt idx="11">
                  <c:v>56.6</c:v>
                </c:pt>
                <c:pt idx="12">
                  <c:v>58</c:v>
                </c:pt>
                <c:pt idx="13">
                  <c:v>56.2</c:v>
                </c:pt>
                <c:pt idx="14">
                  <c:v>54.9</c:v>
                </c:pt>
                <c:pt idx="15">
                  <c:v>54.7</c:v>
                </c:pt>
                <c:pt idx="16">
                  <c:v>53.8</c:v>
                </c:pt>
                <c:pt idx="17">
                  <c:v>55.2</c:v>
                </c:pt>
                <c:pt idx="18">
                  <c:v>54.2</c:v>
                </c:pt>
                <c:pt idx="19">
                  <c:v>54.4</c:v>
                </c:pt>
                <c:pt idx="20">
                  <c:v>54.7</c:v>
                </c:pt>
                <c:pt idx="21">
                  <c:v>53.7</c:v>
                </c:pt>
                <c:pt idx="22">
                  <c:v>53.4</c:v>
                </c:pt>
                <c:pt idx="23">
                  <c:v>51.2</c:v>
                </c:pt>
                <c:pt idx="24">
                  <c:v>51.2</c:v>
                </c:pt>
                <c:pt idx="25">
                  <c:v>52.8</c:v>
                </c:pt>
                <c:pt idx="26">
                  <c:v>53.3</c:v>
                </c:pt>
                <c:pt idx="27">
                  <c:v>52.8</c:v>
                </c:pt>
                <c:pt idx="28">
                  <c:v>52.9</c:v>
                </c:pt>
                <c:pt idx="29">
                  <c:v>53.6</c:v>
                </c:pt>
                <c:pt idx="30">
                  <c:v>53.2</c:v>
                </c:pt>
                <c:pt idx="31">
                  <c:v>53.5</c:v>
                </c:pt>
                <c:pt idx="32">
                  <c:v>51.6</c:v>
                </c:pt>
                <c:pt idx="33">
                  <c:v>52.2</c:v>
                </c:pt>
                <c:pt idx="34">
                  <c:v>51.9</c:v>
                </c:pt>
                <c:pt idx="35">
                  <c:v>52.8</c:v>
                </c:pt>
                <c:pt idx="36">
                  <c:v>52.5</c:v>
                </c:pt>
                <c:pt idx="37">
                  <c:v>52.6</c:v>
                </c:pt>
                <c:pt idx="38">
                  <c:v>26.4</c:v>
                </c:pt>
                <c:pt idx="39">
                  <c:v>12</c:v>
                </c:pt>
                <c:pt idx="40">
                  <c:v>30.5</c:v>
                </c:pt>
                <c:pt idx="41">
                  <c:v>48.3</c:v>
                </c:pt>
                <c:pt idx="42">
                  <c:v>54.7</c:v>
                </c:pt>
                <c:pt idx="43">
                  <c:v>50.5</c:v>
                </c:pt>
                <c:pt idx="44">
                  <c:v>48</c:v>
                </c:pt>
                <c:pt idx="45">
                  <c:v>46.9</c:v>
                </c:pt>
                <c:pt idx="46">
                  <c:v>41.7</c:v>
                </c:pt>
                <c:pt idx="47">
                  <c:v>46.4</c:v>
                </c:pt>
                <c:pt idx="48">
                  <c:v>45.4</c:v>
                </c:pt>
                <c:pt idx="49">
                  <c:v>44.7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82-40EE-8635-50D12D51B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0575"/>
        <c:axId val="242279"/>
      </c:lineChart>
      <c:lineChart>
        <c:grouping val="standard"/>
        <c:varyColors val="0"/>
        <c:ser>
          <c:idx val="2"/>
          <c:order val="1"/>
          <c:tx>
            <c:v>Priemysel</c:v>
          </c:tx>
          <c:spPr>
            <a:ln w="38100" cap="rnd">
              <a:solidFill>
                <a:srgbClr val="C1B385"/>
              </a:solidFill>
              <a:round/>
            </a:ln>
            <a:effectLst/>
          </c:spPr>
          <c:marker>
            <c:symbol val="none"/>
          </c:marker>
          <c:cat>
            <c:numRef>
              <c:f>Eurozona!$B$232:$B$281</c:f>
              <c:numCache>
                <c:formatCode>d\.\ m\.\ yyyy</c:formatCode>
                <c:ptCount val="50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</c:numCache>
            </c:numRef>
          </c:cat>
          <c:val>
            <c:numRef>
              <c:f>Eurozona!$E$232:$E$281</c:f>
              <c:numCache>
                <c:formatCode>General</c:formatCode>
                <c:ptCount val="50"/>
                <c:pt idx="0">
                  <c:v>55.2</c:v>
                </c:pt>
                <c:pt idx="1">
                  <c:v>55.4</c:v>
                </c:pt>
                <c:pt idx="2">
                  <c:v>56.2</c:v>
                </c:pt>
                <c:pt idx="3">
                  <c:v>56.7</c:v>
                </c:pt>
                <c:pt idx="4">
                  <c:v>57</c:v>
                </c:pt>
                <c:pt idx="5">
                  <c:v>57.4</c:v>
                </c:pt>
                <c:pt idx="6">
                  <c:v>56.6</c:v>
                </c:pt>
                <c:pt idx="7">
                  <c:v>57.4</c:v>
                </c:pt>
                <c:pt idx="8">
                  <c:v>58.1</c:v>
                </c:pt>
                <c:pt idx="9">
                  <c:v>58.5</c:v>
                </c:pt>
                <c:pt idx="10">
                  <c:v>60.1</c:v>
                </c:pt>
                <c:pt idx="11">
                  <c:v>60.6</c:v>
                </c:pt>
                <c:pt idx="12">
                  <c:v>59.6</c:v>
                </c:pt>
                <c:pt idx="13">
                  <c:v>58.6</c:v>
                </c:pt>
                <c:pt idx="14">
                  <c:v>56.6</c:v>
                </c:pt>
                <c:pt idx="15">
                  <c:v>56.2</c:v>
                </c:pt>
                <c:pt idx="16">
                  <c:v>55.5</c:v>
                </c:pt>
                <c:pt idx="17">
                  <c:v>54.9</c:v>
                </c:pt>
                <c:pt idx="18">
                  <c:v>55.1</c:v>
                </c:pt>
                <c:pt idx="19">
                  <c:v>54.6</c:v>
                </c:pt>
                <c:pt idx="20">
                  <c:v>53.2</c:v>
                </c:pt>
                <c:pt idx="21">
                  <c:v>52</c:v>
                </c:pt>
                <c:pt idx="22">
                  <c:v>51.8</c:v>
                </c:pt>
                <c:pt idx="23">
                  <c:v>51.4</c:v>
                </c:pt>
                <c:pt idx="24">
                  <c:v>50.5</c:v>
                </c:pt>
                <c:pt idx="25">
                  <c:v>49.3</c:v>
                </c:pt>
                <c:pt idx="26">
                  <c:v>47.5</c:v>
                </c:pt>
                <c:pt idx="27">
                  <c:v>47.9</c:v>
                </c:pt>
                <c:pt idx="28">
                  <c:v>47.7</c:v>
                </c:pt>
                <c:pt idx="29">
                  <c:v>47.6</c:v>
                </c:pt>
                <c:pt idx="30">
                  <c:v>46.5</c:v>
                </c:pt>
                <c:pt idx="31">
                  <c:v>47</c:v>
                </c:pt>
                <c:pt idx="32">
                  <c:v>45.7</c:v>
                </c:pt>
                <c:pt idx="33">
                  <c:v>45.9</c:v>
                </c:pt>
                <c:pt idx="34">
                  <c:v>46.9</c:v>
                </c:pt>
                <c:pt idx="35">
                  <c:v>46.3</c:v>
                </c:pt>
                <c:pt idx="36">
                  <c:v>47.9</c:v>
                </c:pt>
                <c:pt idx="37">
                  <c:v>49.2</c:v>
                </c:pt>
                <c:pt idx="38">
                  <c:v>44.5</c:v>
                </c:pt>
                <c:pt idx="39">
                  <c:v>33.4</c:v>
                </c:pt>
                <c:pt idx="40">
                  <c:v>39.4</c:v>
                </c:pt>
                <c:pt idx="41">
                  <c:v>47.4</c:v>
                </c:pt>
                <c:pt idx="42">
                  <c:v>51.8</c:v>
                </c:pt>
                <c:pt idx="43">
                  <c:v>51.7</c:v>
                </c:pt>
                <c:pt idx="44">
                  <c:v>53.7</c:v>
                </c:pt>
                <c:pt idx="45">
                  <c:v>54.8</c:v>
                </c:pt>
                <c:pt idx="46">
                  <c:v>53.8</c:v>
                </c:pt>
                <c:pt idx="47">
                  <c:v>55.2</c:v>
                </c:pt>
                <c:pt idx="48">
                  <c:v>54.8</c:v>
                </c:pt>
                <c:pt idx="49">
                  <c:v>57.7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82-40EE-8635-50D12D51B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85055"/>
        <c:axId val="30087023"/>
      </c:lineChart>
      <c:dateAx>
        <c:axId val="10730575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42279"/>
        <c:crosses val="autoZero"/>
        <c:auto val="1"/>
        <c:lblOffset val="100"/>
        <c:baseTimeUnit val="months"/>
        <c:majorUnit val="1"/>
        <c:majorTimeUnit val="years"/>
      </c:dateAx>
      <c:valAx>
        <c:axId val="242279"/>
        <c:scaling>
          <c:orientation val="minMax"/>
          <c:max val="65"/>
          <c:min val="1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0730575"/>
        <c:crosses val="autoZero"/>
        <c:crossBetween val="between"/>
      </c:valAx>
      <c:valAx>
        <c:axId val="30087023"/>
        <c:scaling>
          <c:orientation val="minMax"/>
          <c:max val="65"/>
          <c:min val="1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0085055"/>
        <c:crosses val="max"/>
        <c:crossBetween val="between"/>
      </c:valAx>
      <c:dateAx>
        <c:axId val="30085055"/>
        <c:scaling>
          <c:orientation val="minMax"/>
        </c:scaling>
        <c:delete val="1"/>
        <c:axPos val="b"/>
        <c:numFmt formatCode="d\.\ m\.\ yyyy" sourceLinked="1"/>
        <c:majorTickMark val="out"/>
        <c:minorTickMark val="none"/>
        <c:tickLblPos val="nextTo"/>
        <c:crossAx val="30087023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10148680080206E-4"/>
          <c:y val="0"/>
          <c:w val="0.40321698889965907"/>
          <c:h val="8.5987266831664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k-SK" sz="1600" b="1">
                <a:solidFill>
                  <a:schemeClr val="tx1"/>
                </a:solidFill>
              </a:rPr>
              <a:t>Reálne HDP, sezónne očistený, v mil. EUR</a:t>
            </a:r>
          </a:p>
        </c:rich>
      </c:tx>
      <c:layout>
        <c:manualLayout>
          <c:xMode val="edge"/>
          <c:yMode val="edge"/>
          <c:x val="1.233895789640229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000435262871859E-2"/>
          <c:w val="0.95410231831903969"/>
          <c:h val="0.82040553667422733"/>
        </c:manualLayout>
      </c:layout>
      <c:lineChart>
        <c:grouping val="standard"/>
        <c:varyColors val="0"/>
        <c:ser>
          <c:idx val="0"/>
          <c:order val="0"/>
          <c:tx>
            <c:v>Pred Koronou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HDP_SA!$BN$16:$CD$16</c:f>
              <c:strCache>
                <c:ptCount val="17"/>
                <c:pt idx="0">
                  <c:v>1Q18</c:v>
                </c:pt>
                <c:pt idx="1">
                  <c:v>2Q18</c:v>
                </c:pt>
                <c:pt idx="2">
                  <c:v>3Q18</c:v>
                </c:pt>
                <c:pt idx="3">
                  <c:v>4Q18</c:v>
                </c:pt>
                <c:pt idx="4">
                  <c:v>1Q19</c:v>
                </c:pt>
                <c:pt idx="5">
                  <c:v>2Q19</c:v>
                </c:pt>
                <c:pt idx="6">
                  <c:v>3Q19</c:v>
                </c:pt>
                <c:pt idx="7">
                  <c:v>4Q19</c:v>
                </c:pt>
                <c:pt idx="8">
                  <c:v>1Q20</c:v>
                </c:pt>
                <c:pt idx="9">
                  <c:v>2Q20</c:v>
                </c:pt>
                <c:pt idx="10">
                  <c:v>3Q20</c:v>
                </c:pt>
                <c:pt idx="11">
                  <c:v>4Q20</c:v>
                </c:pt>
                <c:pt idx="12">
                  <c:v>1Q21</c:v>
                </c:pt>
                <c:pt idx="13">
                  <c:v>2Q21</c:v>
                </c:pt>
                <c:pt idx="14">
                  <c:v>3Q21</c:v>
                </c:pt>
                <c:pt idx="15">
                  <c:v>4Q21</c:v>
                </c:pt>
                <c:pt idx="16">
                  <c:v>1Q22</c:v>
                </c:pt>
              </c:strCache>
            </c:strRef>
          </c:cat>
          <c:val>
            <c:numRef>
              <c:f>HDP_SA!$BN$34:$CD$34</c:f>
              <c:numCache>
                <c:formatCode>0.0</c:formatCode>
                <c:ptCount val="17"/>
                <c:pt idx="0">
                  <c:v>2787.616</c:v>
                </c:pt>
                <c:pt idx="1">
                  <c:v>2800.2132000000001</c:v>
                </c:pt>
                <c:pt idx="2">
                  <c:v>2803.7345</c:v>
                </c:pt>
                <c:pt idx="3">
                  <c:v>2817.6389000000004</c:v>
                </c:pt>
                <c:pt idx="4">
                  <c:v>2830.9782</c:v>
                </c:pt>
                <c:pt idx="5">
                  <c:v>2836.4749000000002</c:v>
                </c:pt>
                <c:pt idx="6">
                  <c:v>2842.6036000000004</c:v>
                </c:pt>
                <c:pt idx="7">
                  <c:v>2845.1716000000001</c:v>
                </c:pt>
                <c:pt idx="8">
                  <c:v>2848.0167715999996</c:v>
                </c:pt>
                <c:pt idx="9">
                  <c:v>2850.8647883715994</c:v>
                </c:pt>
                <c:pt idx="10">
                  <c:v>2856.5665179483426</c:v>
                </c:pt>
                <c:pt idx="11">
                  <c:v>2865.1362175021873</c:v>
                </c:pt>
                <c:pt idx="12">
                  <c:v>2873.7316261546935</c:v>
                </c:pt>
                <c:pt idx="13">
                  <c:v>2882.3528210331574</c:v>
                </c:pt>
                <c:pt idx="14">
                  <c:v>2893.8822323172899</c:v>
                </c:pt>
                <c:pt idx="15">
                  <c:v>2905.4577612465591</c:v>
                </c:pt>
                <c:pt idx="16">
                  <c:v>2914.1741345302985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F0-406F-873D-41D1D483B39A}"/>
            </c:ext>
          </c:extLst>
        </c:ser>
        <c:ser>
          <c:idx val="1"/>
          <c:order val="1"/>
          <c:tx>
            <c:v>Po Korone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HDP_SA!$BN$16:$CD$16</c:f>
              <c:strCache>
                <c:ptCount val="17"/>
                <c:pt idx="0">
                  <c:v>1Q18</c:v>
                </c:pt>
                <c:pt idx="1">
                  <c:v>2Q18</c:v>
                </c:pt>
                <c:pt idx="2">
                  <c:v>3Q18</c:v>
                </c:pt>
                <c:pt idx="3">
                  <c:v>4Q18</c:v>
                </c:pt>
                <c:pt idx="4">
                  <c:v>1Q19</c:v>
                </c:pt>
                <c:pt idx="5">
                  <c:v>2Q19</c:v>
                </c:pt>
                <c:pt idx="6">
                  <c:v>3Q19</c:v>
                </c:pt>
                <c:pt idx="7">
                  <c:v>4Q19</c:v>
                </c:pt>
                <c:pt idx="8">
                  <c:v>1Q20</c:v>
                </c:pt>
                <c:pt idx="9">
                  <c:v>2Q20</c:v>
                </c:pt>
                <c:pt idx="10">
                  <c:v>3Q20</c:v>
                </c:pt>
                <c:pt idx="11">
                  <c:v>4Q20</c:v>
                </c:pt>
                <c:pt idx="12">
                  <c:v>1Q21</c:v>
                </c:pt>
                <c:pt idx="13">
                  <c:v>2Q21</c:v>
                </c:pt>
                <c:pt idx="14">
                  <c:v>3Q21</c:v>
                </c:pt>
                <c:pt idx="15">
                  <c:v>4Q21</c:v>
                </c:pt>
                <c:pt idx="16">
                  <c:v>1Q22</c:v>
                </c:pt>
              </c:strCache>
            </c:strRef>
          </c:cat>
          <c:val>
            <c:numRef>
              <c:f>HDP_SA!$BN$30:$CD$30</c:f>
              <c:numCache>
                <c:formatCode>0.0</c:formatCode>
                <c:ptCount val="17"/>
                <c:pt idx="0">
                  <c:v>2787.616</c:v>
                </c:pt>
                <c:pt idx="1">
                  <c:v>2800.2132000000001</c:v>
                </c:pt>
                <c:pt idx="2">
                  <c:v>2803.7345</c:v>
                </c:pt>
                <c:pt idx="3">
                  <c:v>2817.6389000000004</c:v>
                </c:pt>
                <c:pt idx="4">
                  <c:v>2830.9782</c:v>
                </c:pt>
                <c:pt idx="5">
                  <c:v>2836.4749000000002</c:v>
                </c:pt>
                <c:pt idx="6">
                  <c:v>2842.6036000000004</c:v>
                </c:pt>
                <c:pt idx="7">
                  <c:v>2845.1716000000001</c:v>
                </c:pt>
                <c:pt idx="8">
                  <c:v>2738.1683000000003</c:v>
                </c:pt>
                <c:pt idx="9">
                  <c:v>2421.4824000000003</c:v>
                </c:pt>
                <c:pt idx="10">
                  <c:v>2723.0146</c:v>
                </c:pt>
                <c:pt idx="11">
                  <c:v>2705.2135000000003</c:v>
                </c:pt>
                <c:pt idx="12">
                  <c:v>2683.5717920000002</c:v>
                </c:pt>
                <c:pt idx="13">
                  <c:v>2758.7118021760002</c:v>
                </c:pt>
                <c:pt idx="14">
                  <c:v>2786.2989201977603</c:v>
                </c:pt>
                <c:pt idx="15">
                  <c:v>2814.1619093997379</c:v>
                </c:pt>
                <c:pt idx="16">
                  <c:v>2836.6752046749357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F0-406F-873D-41D1D483B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4023064"/>
        <c:axId val="904020440"/>
      </c:lineChart>
      <c:catAx>
        <c:axId val="90402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k-SK"/>
          </a:p>
        </c:txPr>
        <c:crossAx val="904020440"/>
        <c:crosses val="autoZero"/>
        <c:auto val="1"/>
        <c:lblAlgn val="ctr"/>
        <c:lblOffset val="100"/>
        <c:noMultiLvlLbl val="0"/>
      </c:catAx>
      <c:valAx>
        <c:axId val="904020440"/>
        <c:scaling>
          <c:orientation val="minMax"/>
          <c:min val="2400"/>
        </c:scaling>
        <c:delete val="0"/>
        <c:axPos val="l"/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k-SK"/>
          </a:p>
        </c:txPr>
        <c:crossAx val="90402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0083743924059271"/>
          <c:w val="0.34540428158300596"/>
          <c:h val="7.3389778853293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 dpi="0" rotWithShape="1">
      <a:blip xmlns:r="http://schemas.openxmlformats.org/officeDocument/2006/relationships" r:embed="rId3">
        <a:alphaModFix amt="30000"/>
      </a:blip>
      <a:srcRect/>
      <a:stretch>
        <a:fillRect l="64000"/>
      </a:stretch>
    </a:blipFill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sk-SK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7867641500424E-2"/>
          <c:y val="4.0811399591706578E-2"/>
          <c:w val="0.94717981877296176"/>
          <c:h val="0.86225765223937434"/>
        </c:manualLayout>
      </c:layout>
      <c:lineChart>
        <c:grouping val="standard"/>
        <c:varyColors val="0"/>
        <c:ser>
          <c:idx val="1"/>
          <c:order val="0"/>
          <c:tx>
            <c:v>Nezamestnanosť v %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Nezam!$B$6:$B$162</c:f>
              <c:numCache>
                <c:formatCode>m/d/yyyy</c:formatCode>
                <c:ptCount val="15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</c:numCache>
            </c:numRef>
          </c:cat>
          <c:val>
            <c:numRef>
              <c:f>Nezam!$C$6:$C$162</c:f>
              <c:numCache>
                <c:formatCode>General</c:formatCode>
                <c:ptCount val="157"/>
                <c:pt idx="0">
                  <c:v>7.7</c:v>
                </c:pt>
                <c:pt idx="1">
                  <c:v>7.6</c:v>
                </c:pt>
                <c:pt idx="2">
                  <c:v>7.5</c:v>
                </c:pt>
                <c:pt idx="3">
                  <c:v>7.5</c:v>
                </c:pt>
                <c:pt idx="4">
                  <c:v>7.3</c:v>
                </c:pt>
                <c:pt idx="5">
                  <c:v>7.4</c:v>
                </c:pt>
                <c:pt idx="6">
                  <c:v>7.2</c:v>
                </c:pt>
                <c:pt idx="7">
                  <c:v>7.3</c:v>
                </c:pt>
                <c:pt idx="8">
                  <c:v>7.4</c:v>
                </c:pt>
                <c:pt idx="9">
                  <c:v>7.6</c:v>
                </c:pt>
                <c:pt idx="10">
                  <c:v>8</c:v>
                </c:pt>
                <c:pt idx="11">
                  <c:v>8.3000000000000007</c:v>
                </c:pt>
                <c:pt idx="12">
                  <c:v>9.1</c:v>
                </c:pt>
                <c:pt idx="13">
                  <c:v>9.5</c:v>
                </c:pt>
                <c:pt idx="14">
                  <c:v>9.6</c:v>
                </c:pt>
                <c:pt idx="15">
                  <c:v>9.6</c:v>
                </c:pt>
                <c:pt idx="16">
                  <c:v>9.3000000000000007</c:v>
                </c:pt>
                <c:pt idx="17">
                  <c:v>9.3000000000000007</c:v>
                </c:pt>
                <c:pt idx="18">
                  <c:v>9.3000000000000007</c:v>
                </c:pt>
                <c:pt idx="19">
                  <c:v>9.4</c:v>
                </c:pt>
                <c:pt idx="20">
                  <c:v>9.6</c:v>
                </c:pt>
                <c:pt idx="21">
                  <c:v>9.8000000000000007</c:v>
                </c:pt>
                <c:pt idx="22">
                  <c:v>9.9</c:v>
                </c:pt>
                <c:pt idx="23">
                  <c:v>10</c:v>
                </c:pt>
                <c:pt idx="24">
                  <c:v>10.5</c:v>
                </c:pt>
                <c:pt idx="25">
                  <c:v>10.6</c:v>
                </c:pt>
                <c:pt idx="26">
                  <c:v>10.4</c:v>
                </c:pt>
                <c:pt idx="27">
                  <c:v>10.199999999999999</c:v>
                </c:pt>
                <c:pt idx="28">
                  <c:v>10</c:v>
                </c:pt>
                <c:pt idx="29">
                  <c:v>9.6999999999999993</c:v>
                </c:pt>
                <c:pt idx="30">
                  <c:v>9.6</c:v>
                </c:pt>
                <c:pt idx="31">
                  <c:v>9.5</c:v>
                </c:pt>
                <c:pt idx="32">
                  <c:v>9.8000000000000007</c:v>
                </c:pt>
                <c:pt idx="33">
                  <c:v>10.1</c:v>
                </c:pt>
                <c:pt idx="34">
                  <c:v>10.1</c:v>
                </c:pt>
                <c:pt idx="35">
                  <c:v>10</c:v>
                </c:pt>
                <c:pt idx="36">
                  <c:v>10.4</c:v>
                </c:pt>
                <c:pt idx="37">
                  <c:v>10.4</c:v>
                </c:pt>
                <c:pt idx="38">
                  <c:v>10.3</c:v>
                </c:pt>
                <c:pt idx="39">
                  <c:v>9.9</c:v>
                </c:pt>
                <c:pt idx="40">
                  <c:v>9.8000000000000007</c:v>
                </c:pt>
                <c:pt idx="41">
                  <c:v>9.6</c:v>
                </c:pt>
                <c:pt idx="42">
                  <c:v>9.6999999999999993</c:v>
                </c:pt>
                <c:pt idx="43">
                  <c:v>9.8000000000000007</c:v>
                </c:pt>
                <c:pt idx="44">
                  <c:v>10</c:v>
                </c:pt>
                <c:pt idx="45">
                  <c:v>10.3</c:v>
                </c:pt>
                <c:pt idx="46">
                  <c:v>10.7</c:v>
                </c:pt>
                <c:pt idx="47">
                  <c:v>10.7</c:v>
                </c:pt>
                <c:pt idx="48">
                  <c:v>11.3</c:v>
                </c:pt>
                <c:pt idx="49">
                  <c:v>11.4</c:v>
                </c:pt>
                <c:pt idx="50">
                  <c:v>11.4</c:v>
                </c:pt>
                <c:pt idx="51">
                  <c:v>11.2</c:v>
                </c:pt>
                <c:pt idx="52">
                  <c:v>11.2</c:v>
                </c:pt>
                <c:pt idx="53">
                  <c:v>11</c:v>
                </c:pt>
                <c:pt idx="54">
                  <c:v>11</c:v>
                </c:pt>
                <c:pt idx="55">
                  <c:v>11</c:v>
                </c:pt>
                <c:pt idx="56">
                  <c:v>11.3</c:v>
                </c:pt>
                <c:pt idx="57">
                  <c:v>11.7</c:v>
                </c:pt>
                <c:pt idx="58">
                  <c:v>11.9</c:v>
                </c:pt>
                <c:pt idx="59">
                  <c:v>11.8</c:v>
                </c:pt>
                <c:pt idx="60">
                  <c:v>12.6</c:v>
                </c:pt>
                <c:pt idx="61">
                  <c:v>12.7</c:v>
                </c:pt>
                <c:pt idx="62">
                  <c:v>12.4</c:v>
                </c:pt>
                <c:pt idx="63">
                  <c:v>12.2</c:v>
                </c:pt>
                <c:pt idx="64">
                  <c:v>12</c:v>
                </c:pt>
                <c:pt idx="65">
                  <c:v>11.7</c:v>
                </c:pt>
                <c:pt idx="66">
                  <c:v>11.6</c:v>
                </c:pt>
                <c:pt idx="67">
                  <c:v>11.5</c:v>
                </c:pt>
                <c:pt idx="68">
                  <c:v>11.8</c:v>
                </c:pt>
                <c:pt idx="69">
                  <c:v>12</c:v>
                </c:pt>
                <c:pt idx="70">
                  <c:v>12.1</c:v>
                </c:pt>
                <c:pt idx="71">
                  <c:v>11.8</c:v>
                </c:pt>
                <c:pt idx="72">
                  <c:v>12.4</c:v>
                </c:pt>
                <c:pt idx="73">
                  <c:v>12.4</c:v>
                </c:pt>
                <c:pt idx="74">
                  <c:v>12.2</c:v>
                </c:pt>
                <c:pt idx="75">
                  <c:v>11.8</c:v>
                </c:pt>
                <c:pt idx="76">
                  <c:v>11.5</c:v>
                </c:pt>
                <c:pt idx="77">
                  <c:v>11.1</c:v>
                </c:pt>
                <c:pt idx="78">
                  <c:v>11.1</c:v>
                </c:pt>
                <c:pt idx="79">
                  <c:v>11</c:v>
                </c:pt>
                <c:pt idx="80">
                  <c:v>11.3</c:v>
                </c:pt>
                <c:pt idx="81">
                  <c:v>11.6</c:v>
                </c:pt>
                <c:pt idx="82">
                  <c:v>11.8</c:v>
                </c:pt>
                <c:pt idx="83">
                  <c:v>11.3</c:v>
                </c:pt>
                <c:pt idx="84">
                  <c:v>11.6</c:v>
                </c:pt>
                <c:pt idx="85">
                  <c:v>11.7</c:v>
                </c:pt>
                <c:pt idx="86">
                  <c:v>11.6</c:v>
                </c:pt>
                <c:pt idx="87">
                  <c:v>11.2</c:v>
                </c:pt>
                <c:pt idx="88">
                  <c:v>10.9</c:v>
                </c:pt>
                <c:pt idx="89">
                  <c:v>10.7</c:v>
                </c:pt>
                <c:pt idx="90">
                  <c:v>10.3</c:v>
                </c:pt>
                <c:pt idx="91">
                  <c:v>10.1</c:v>
                </c:pt>
                <c:pt idx="92">
                  <c:v>10.4</c:v>
                </c:pt>
                <c:pt idx="93">
                  <c:v>10.6</c:v>
                </c:pt>
                <c:pt idx="94">
                  <c:v>10.7</c:v>
                </c:pt>
                <c:pt idx="95">
                  <c:v>10.5</c:v>
                </c:pt>
                <c:pt idx="96">
                  <c:v>10.7</c:v>
                </c:pt>
                <c:pt idx="97">
                  <c:v>10.8</c:v>
                </c:pt>
                <c:pt idx="98">
                  <c:v>10.6</c:v>
                </c:pt>
                <c:pt idx="99">
                  <c:v>10.3</c:v>
                </c:pt>
                <c:pt idx="100">
                  <c:v>10.1</c:v>
                </c:pt>
                <c:pt idx="101">
                  <c:v>9.8000000000000007</c:v>
                </c:pt>
                <c:pt idx="102">
                  <c:v>9.6</c:v>
                </c:pt>
                <c:pt idx="103">
                  <c:v>9.5</c:v>
                </c:pt>
                <c:pt idx="104">
                  <c:v>9.6</c:v>
                </c:pt>
                <c:pt idx="105">
                  <c:v>9.8000000000000007</c:v>
                </c:pt>
                <c:pt idx="106">
                  <c:v>9.9</c:v>
                </c:pt>
                <c:pt idx="107">
                  <c:v>9.6</c:v>
                </c:pt>
                <c:pt idx="108">
                  <c:v>10</c:v>
                </c:pt>
                <c:pt idx="109">
                  <c:v>9.9</c:v>
                </c:pt>
                <c:pt idx="110">
                  <c:v>9.6999999999999993</c:v>
                </c:pt>
                <c:pt idx="111">
                  <c:v>9.3000000000000007</c:v>
                </c:pt>
                <c:pt idx="112">
                  <c:v>9</c:v>
                </c:pt>
                <c:pt idx="113">
                  <c:v>8.6999999999999993</c:v>
                </c:pt>
                <c:pt idx="114">
                  <c:v>8.6999999999999993</c:v>
                </c:pt>
                <c:pt idx="115">
                  <c:v>8.6999999999999993</c:v>
                </c:pt>
                <c:pt idx="116">
                  <c:v>8.6999999999999993</c:v>
                </c:pt>
                <c:pt idx="117">
                  <c:v>8.8000000000000007</c:v>
                </c:pt>
                <c:pt idx="118">
                  <c:v>8.6999999999999993</c:v>
                </c:pt>
                <c:pt idx="119">
                  <c:v>8.6</c:v>
                </c:pt>
                <c:pt idx="120">
                  <c:v>9</c:v>
                </c:pt>
                <c:pt idx="121">
                  <c:v>9</c:v>
                </c:pt>
                <c:pt idx="122">
                  <c:v>8.8000000000000007</c:v>
                </c:pt>
                <c:pt idx="123">
                  <c:v>8.5</c:v>
                </c:pt>
                <c:pt idx="124">
                  <c:v>8.1</c:v>
                </c:pt>
                <c:pt idx="125">
                  <c:v>7.9</c:v>
                </c:pt>
                <c:pt idx="126">
                  <c:v>7.8</c:v>
                </c:pt>
                <c:pt idx="127">
                  <c:v>7.7</c:v>
                </c:pt>
                <c:pt idx="128">
                  <c:v>7.8</c:v>
                </c:pt>
                <c:pt idx="129">
                  <c:v>8</c:v>
                </c:pt>
                <c:pt idx="130">
                  <c:v>8</c:v>
                </c:pt>
                <c:pt idx="131">
                  <c:v>7.8</c:v>
                </c:pt>
                <c:pt idx="132">
                  <c:v>8.1999999999999993</c:v>
                </c:pt>
                <c:pt idx="133">
                  <c:v>8.1999999999999993</c:v>
                </c:pt>
                <c:pt idx="134">
                  <c:v>7.9</c:v>
                </c:pt>
                <c:pt idx="135">
                  <c:v>7.7</c:v>
                </c:pt>
                <c:pt idx="136">
                  <c:v>7.4</c:v>
                </c:pt>
                <c:pt idx="137">
                  <c:v>7.2</c:v>
                </c:pt>
                <c:pt idx="138">
                  <c:v>7.3</c:v>
                </c:pt>
                <c:pt idx="139">
                  <c:v>7.3</c:v>
                </c:pt>
                <c:pt idx="140">
                  <c:v>7.4</c:v>
                </c:pt>
                <c:pt idx="141">
                  <c:v>7.4</c:v>
                </c:pt>
                <c:pt idx="142">
                  <c:v>7.4</c:v>
                </c:pt>
                <c:pt idx="143">
                  <c:v>7.4</c:v>
                </c:pt>
                <c:pt idx="144">
                  <c:v>7.7</c:v>
                </c:pt>
                <c:pt idx="145">
                  <c:v>7.6</c:v>
                </c:pt>
                <c:pt idx="146">
                  <c:v>7.2</c:v>
                </c:pt>
                <c:pt idx="147">
                  <c:v>7.2</c:v>
                </c:pt>
                <c:pt idx="148">
                  <c:v>7.4</c:v>
                </c:pt>
                <c:pt idx="149">
                  <c:v>7.8</c:v>
                </c:pt>
                <c:pt idx="150">
                  <c:v>8.4</c:v>
                </c:pt>
                <c:pt idx="151">
                  <c:v>8.6</c:v>
                </c:pt>
                <c:pt idx="152">
                  <c:v>8.6</c:v>
                </c:pt>
                <c:pt idx="153">
                  <c:v>8.4</c:v>
                </c:pt>
                <c:pt idx="154">
                  <c:v>8</c:v>
                </c:pt>
                <c:pt idx="155">
                  <c:v>8.1</c:v>
                </c:pt>
                <c:pt idx="156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6E-48D5-AC99-507E4C609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499176"/>
        <c:axId val="268498192"/>
      </c:lineChart>
      <c:dateAx>
        <c:axId val="26849917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68498192"/>
        <c:crosses val="autoZero"/>
        <c:auto val="1"/>
        <c:lblOffset val="100"/>
        <c:baseTimeUnit val="months"/>
        <c:majorUnit val="12"/>
        <c:majorTimeUnit val="months"/>
      </c:dateAx>
      <c:valAx>
        <c:axId val="268498192"/>
        <c:scaling>
          <c:orientation val="minMax"/>
          <c:max val="13"/>
          <c:min val="6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6849917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15775300007708E-3"/>
          <c:y val="0.12288305511580684"/>
          <c:w val="0.94640709818806146"/>
          <c:h val="0.850116509621321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Macro!$H$7:$L$7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Macro!$H$13:$L$13</c:f>
              <c:numCache>
                <c:formatCode>0.0</c:formatCode>
                <c:ptCount val="5"/>
                <c:pt idx="0">
                  <c:v>-0.6</c:v>
                </c:pt>
                <c:pt idx="1">
                  <c:v>-8.8000000000000007</c:v>
                </c:pt>
                <c:pt idx="2">
                  <c:v>-6.4</c:v>
                </c:pt>
                <c:pt idx="3">
                  <c:v>-4.7</c:v>
                </c:pt>
                <c:pt idx="4">
                  <c:v>-2.5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1-4A28-AA58-87FFA70D2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499152"/>
        <c:axId val="1142495872"/>
      </c:barChart>
      <c:catAx>
        <c:axId val="114249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42495872"/>
        <c:crosses val="autoZero"/>
        <c:auto val="1"/>
        <c:lblAlgn val="ctr"/>
        <c:lblOffset val="100"/>
        <c:noMultiLvlLbl val="0"/>
      </c:catAx>
      <c:valAx>
        <c:axId val="1142495872"/>
        <c:scaling>
          <c:orientation val="minMax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424991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ABCB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F8-42CD-A51A-D64620A5ECF4}"/>
              </c:ext>
            </c:extLst>
          </c:dPt>
          <c:dPt>
            <c:idx val="20"/>
            <c:invertIfNegative val="0"/>
            <c:bubble3D val="0"/>
            <c:spPr>
              <a:solidFill>
                <a:srgbClr val="003E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0F8-42CD-A51A-D64620A5ECF4}"/>
              </c:ext>
            </c:extLst>
          </c:dPt>
          <c:dPt>
            <c:idx val="21"/>
            <c:invertIfNegative val="0"/>
            <c:bubble3D val="0"/>
            <c:spPr>
              <a:solidFill>
                <a:srgbClr val="003E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F8-42CD-A51A-D64620A5ECF4}"/>
              </c:ext>
            </c:extLst>
          </c:dPt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F8-42CD-A51A-D64620A5EC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DLH!$A$2:$A$30</c:f>
              <c:strCache>
                <c:ptCount val="29"/>
                <c:pt idx="0">
                  <c:v>Estonia</c:v>
                </c:pt>
                <c:pt idx="1">
                  <c:v>Luxembourg</c:v>
                </c:pt>
                <c:pt idx="2">
                  <c:v>Bulgaria</c:v>
                </c:pt>
                <c:pt idx="3">
                  <c:v>Czechia</c:v>
                </c:pt>
                <c:pt idx="4">
                  <c:v>Sweden</c:v>
                </c:pt>
                <c:pt idx="5">
                  <c:v>Denmark</c:v>
                </c:pt>
                <c:pt idx="6">
                  <c:v>Romania</c:v>
                </c:pt>
                <c:pt idx="7">
                  <c:v>Lithuania</c:v>
                </c:pt>
                <c:pt idx="8">
                  <c:v>Latvia</c:v>
                </c:pt>
                <c:pt idx="9">
                  <c:v>Malta</c:v>
                </c:pt>
                <c:pt idx="10">
                  <c:v>Poland</c:v>
                </c:pt>
                <c:pt idx="11">
                  <c:v>Netherlands</c:v>
                </c:pt>
                <c:pt idx="12">
                  <c:v>Ireland</c:v>
                </c:pt>
                <c:pt idx="13">
                  <c:v>Slovakia</c:v>
                </c:pt>
                <c:pt idx="14">
                  <c:v>Finland</c:v>
                </c:pt>
                <c:pt idx="15">
                  <c:v>Germany</c:v>
                </c:pt>
                <c:pt idx="16">
                  <c:v>Hungary</c:v>
                </c:pt>
                <c:pt idx="17">
                  <c:v>Slovenia</c:v>
                </c:pt>
                <c:pt idx="18">
                  <c:v>Austria</c:v>
                </c:pt>
                <c:pt idx="19">
                  <c:v>Croatia</c:v>
                </c:pt>
                <c:pt idx="20">
                  <c:v>EU 27</c:v>
                </c:pt>
                <c:pt idx="21">
                  <c:v>Euro area</c:v>
                </c:pt>
                <c:pt idx="22">
                  <c:v>Cyprus</c:v>
                </c:pt>
                <c:pt idx="23">
                  <c:v>France</c:v>
                </c:pt>
                <c:pt idx="24">
                  <c:v>Belgium</c:v>
                </c:pt>
                <c:pt idx="25">
                  <c:v>Spain</c:v>
                </c:pt>
                <c:pt idx="26">
                  <c:v>Portugal</c:v>
                </c:pt>
                <c:pt idx="27">
                  <c:v>Italy</c:v>
                </c:pt>
                <c:pt idx="28">
                  <c:v>Greece</c:v>
                </c:pt>
              </c:strCache>
            </c:strRef>
          </c:cat>
          <c:val>
            <c:numRef>
              <c:f>DLH!$D$2:$D$30</c:f>
              <c:numCache>
                <c:formatCode>General</c:formatCode>
                <c:ptCount val="29"/>
                <c:pt idx="0">
                  <c:v>17.2</c:v>
                </c:pt>
                <c:pt idx="1">
                  <c:v>25.4</c:v>
                </c:pt>
                <c:pt idx="2">
                  <c:v>25.7</c:v>
                </c:pt>
                <c:pt idx="3">
                  <c:v>37.9</c:v>
                </c:pt>
                <c:pt idx="4">
                  <c:v>39.900000000000013</c:v>
                </c:pt>
                <c:pt idx="5">
                  <c:v>45</c:v>
                </c:pt>
                <c:pt idx="6">
                  <c:v>46.7</c:v>
                </c:pt>
                <c:pt idx="7">
                  <c:v>47.2</c:v>
                </c:pt>
                <c:pt idx="8">
                  <c:v>47.5</c:v>
                </c:pt>
                <c:pt idx="9">
                  <c:v>55.2</c:v>
                </c:pt>
                <c:pt idx="10">
                  <c:v>56.6</c:v>
                </c:pt>
                <c:pt idx="11">
                  <c:v>60</c:v>
                </c:pt>
                <c:pt idx="12">
                  <c:v>63.1</c:v>
                </c:pt>
                <c:pt idx="13">
                  <c:v>63.4</c:v>
                </c:pt>
                <c:pt idx="14">
                  <c:v>69.8</c:v>
                </c:pt>
                <c:pt idx="15">
                  <c:v>71.2</c:v>
                </c:pt>
                <c:pt idx="16">
                  <c:v>78</c:v>
                </c:pt>
                <c:pt idx="17">
                  <c:v>82.2</c:v>
                </c:pt>
                <c:pt idx="18">
                  <c:v>84.2</c:v>
                </c:pt>
                <c:pt idx="19">
                  <c:v>86.600000000000009</c:v>
                </c:pt>
                <c:pt idx="20">
                  <c:v>93.9</c:v>
                </c:pt>
                <c:pt idx="21">
                  <c:v>101.7</c:v>
                </c:pt>
                <c:pt idx="22">
                  <c:v>112.6</c:v>
                </c:pt>
                <c:pt idx="23">
                  <c:v>115.9</c:v>
                </c:pt>
                <c:pt idx="24">
                  <c:v>117.7</c:v>
                </c:pt>
                <c:pt idx="25">
                  <c:v>120.3</c:v>
                </c:pt>
                <c:pt idx="26">
                  <c:v>135.1</c:v>
                </c:pt>
                <c:pt idx="27">
                  <c:v>159.6</c:v>
                </c:pt>
                <c:pt idx="28">
                  <c:v>207.1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8-42CD-A51A-D64620A5E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949084696"/>
        <c:axId val="949078464"/>
      </c:barChart>
      <c:catAx>
        <c:axId val="94908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49078464"/>
        <c:crosses val="autoZero"/>
        <c:auto val="1"/>
        <c:lblAlgn val="ctr"/>
        <c:lblOffset val="100"/>
        <c:noMultiLvlLbl val="0"/>
      </c:catAx>
      <c:valAx>
        <c:axId val="9490784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4908469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0.4198</cdr:x>
      <cdr:y>0.24148</cdr:y>
    </cdr:from>
    <cdr:to>
      <cdr:x>0.91477</cdr:x>
      <cdr:y>0.24148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C3DEDC2-72D7-47C6-80E4-A9B23E0F7ED6}"/>
            </a:ext>
          </a:extLst>
        </cdr:cNvPr>
        <cdr:cNvCxnSpPr/>
      </cdr:nvCxnSpPr>
      <cdr:spPr>
        <a:xfrm xmlns:a="http://schemas.openxmlformats.org/drawingml/2006/main">
          <a:off x="4152436" y="888226"/>
          <a:ext cx="4896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0.85732</cdr:x>
      <cdr:y>0.14496</cdr:y>
    </cdr:from>
    <cdr:to>
      <cdr:x>0.91602</cdr:x>
      <cdr:y>0.23952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CFCC2E3-3BED-42A5-8879-0C9A4B02CB1C}"/>
            </a:ext>
          </a:extLst>
        </cdr:cNvPr>
        <cdr:cNvSpPr txBox="1"/>
      </cdr:nvSpPr>
      <cdr:spPr>
        <a:xfrm xmlns:a="http://schemas.openxmlformats.org/drawingml/2006/main">
          <a:off x="8480078" y="533192"/>
          <a:ext cx="580685" cy="347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5"/>
              </a:solidFill>
            </a:rPr>
            <a:t>-</a:t>
          </a:r>
          <a:r>
            <a:rPr lang="sk-SK" sz="1400" b="1" dirty="0">
              <a:solidFill>
                <a:schemeClr val="accent5"/>
              </a:solidFill>
            </a:rPr>
            <a:t> 2</a:t>
          </a:r>
          <a:r>
            <a:rPr lang="en-US" sz="1400" b="1" dirty="0">
              <a:solidFill>
                <a:schemeClr val="accent5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0.91526</cdr:x>
      <cdr:y>0.14153</cdr:y>
    </cdr:from>
    <cdr:to>
      <cdr:x>0.91526</cdr:x>
      <cdr:y>0.2408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90EDC097-3518-4EDF-A992-778DD246BD65}"/>
            </a:ext>
          </a:extLst>
        </cdr:cNvPr>
        <cdr:cNvCxnSpPr/>
      </cdr:nvCxnSpPr>
      <cdr:spPr>
        <a:xfrm xmlns:a="http://schemas.openxmlformats.org/drawingml/2006/main">
          <a:off x="9053230" y="520591"/>
          <a:ext cx="0" cy="36513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5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0.70202</cdr:x>
      <cdr:y>0.04269</cdr:y>
    </cdr:from>
    <cdr:to>
      <cdr:x>0.70202</cdr:x>
      <cdr:y>0.97248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38C660B-E7BE-4B3E-9150-45E9BC07C3B2}"/>
            </a:ext>
          </a:extLst>
        </cdr:cNvPr>
        <cdr:cNvCxnSpPr/>
      </cdr:nvCxnSpPr>
      <cdr:spPr>
        <a:xfrm xmlns:a="http://schemas.openxmlformats.org/drawingml/2006/main">
          <a:off x="7615093" y="157017"/>
          <a:ext cx="0" cy="3420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8DD12-8EAF-463A-8E49-80A325582C90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9B3F5-8D99-4CB6-A22B-11F2583186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61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BF67-8BC4-487F-BFD3-711F391BAF6D}" type="datetimeFigureOut">
              <a:rPr lang="sk-SK" smtClean="0"/>
              <a:t>23. 3. 2021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96A6-E7B7-47D1-B534-820FDC7496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81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7CC6E-4BDD-4101-A6A4-F1C8D679E3EA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85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596A6-E7B7-47D1-B534-820FDC74960F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251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o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67E9EF0-493A-43CF-B460-33DBB13EF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2679144"/>
            <a:ext cx="10893600" cy="8923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kumimoji="0" lang="sk-SK" sz="6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sk-SK"/>
              <a:t>Názov kapitoly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22103E-0574-44FB-AACD-6A38C5D49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3783182"/>
            <a:ext cx="10893425" cy="401543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PODNADPIS JEDNORIADKOVÝ</a:t>
            </a:r>
          </a:p>
        </p:txBody>
      </p:sp>
    </p:spTree>
    <p:extLst>
      <p:ext uri="{BB962C8B-B14F-4D97-AF65-F5344CB8AC3E}">
        <p14:creationId xmlns:p14="http://schemas.microsoft.com/office/powerpoint/2010/main" val="344425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, perex a cisl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559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</a:t>
            </a:r>
            <a:r>
              <a:rPr lang="sk-SK" sz="3200" err="1">
                <a:solidFill>
                  <a:schemeClr val="tx1"/>
                </a:solidFill>
              </a:rPr>
              <a:t>perexom</a:t>
            </a:r>
            <a:r>
              <a:rPr lang="sk-SK" sz="3200">
                <a:solidFill>
                  <a:schemeClr val="tx1"/>
                </a:solidFill>
              </a:rPr>
              <a:t> a číslovaním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8A9294E8-57F7-483E-A5E6-D745CE1B2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892940"/>
            <a:ext cx="6559200" cy="2625503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493AEA7E-D075-4185-BA36-AFD37D26E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1962150"/>
            <a:ext cx="6559550" cy="8661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sk-SK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8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ky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10852802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dvoma blokmi textu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4B64A29-6F8C-4B86-B530-82843B906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2002" y="2048400"/>
            <a:ext cx="5180400" cy="3380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cs-CZ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</a:p>
        </p:txBody>
      </p:sp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6E60CDF5-FCC4-45D9-94E7-23D292FC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600" y="2048400"/>
            <a:ext cx="5180400" cy="3380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cs-CZ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82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ky text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10080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1407600"/>
            <a:ext cx="10839600" cy="8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troma blokmi textu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8C5016-D592-4F64-A929-12B036936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600" y="2394000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390F2656-8CC6-4E61-9055-EE606656D2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4800" y="2394000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0A1970E-E3F2-42E6-804B-41C6888D6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4800" y="2394000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925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ky textu +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47927" y="620975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10080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1407600"/>
            <a:ext cx="10839600" cy="8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troma blokmi textu + podnadpisy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87440BBB-4D7C-4B95-9EFE-C6B35927B7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927" y="2448937"/>
            <a:ext cx="3254400" cy="46760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cs-CZ" sz="2000" b="0" i="0" u="none" strike="noStrike" kern="1200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>
              <a:spcAft>
                <a:spcPts val="1800"/>
              </a:spcAft>
              <a:defRPr sz="4000" b="0">
                <a:latin typeface="Arial"/>
                <a:ea typeface="Arial"/>
                <a:cs typeface="Arial"/>
                <a:sym typeface="Arial"/>
              </a:defRPr>
            </a:pPr>
            <a:r>
              <a:rPr lang="cs-CZ" sz="2000">
                <a:solidFill>
                  <a:schemeClr val="bg1">
                    <a:lumMod val="65000"/>
                  </a:schemeClr>
                </a:solidFill>
                <a:ea typeface="Arial"/>
              </a:rPr>
              <a:t>Podnadpis odseku</a:t>
            </a:r>
            <a:endParaRPr lang="cs-CZ" sz="1800">
              <a:solidFill>
                <a:schemeClr val="bg1">
                  <a:lumMod val="65000"/>
                </a:schemeClr>
              </a:solidFill>
              <a:ea typeface="Arial"/>
            </a:endParaRP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135FCCCC-7026-49B2-BEC4-F6E83D9344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4800" y="2467236"/>
            <a:ext cx="3254400" cy="46760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cs-CZ" sz="2000" b="0" i="0" u="none" strike="noStrike" kern="1200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>
              <a:spcAft>
                <a:spcPts val="1800"/>
              </a:spcAft>
              <a:defRPr sz="4000" b="0">
                <a:latin typeface="Arial"/>
                <a:ea typeface="Arial"/>
                <a:cs typeface="Arial"/>
                <a:sym typeface="Arial"/>
              </a:defRPr>
            </a:pPr>
            <a:r>
              <a:rPr lang="cs-CZ" sz="2000">
                <a:solidFill>
                  <a:schemeClr val="bg1">
                    <a:lumMod val="65000"/>
                  </a:schemeClr>
                </a:solidFill>
                <a:ea typeface="Arial"/>
              </a:rPr>
              <a:t>Podnadpis odseku</a:t>
            </a:r>
            <a:endParaRPr lang="cs-CZ" sz="1800">
              <a:solidFill>
                <a:schemeClr val="bg1">
                  <a:lumMod val="65000"/>
                </a:schemeClr>
              </a:solidFill>
              <a:ea typeface="Arial"/>
            </a:endParaRPr>
          </a:p>
        </p:txBody>
      </p:sp>
      <p:sp>
        <p:nvSpPr>
          <p:cNvPr id="15" name="Zástupný text 5">
            <a:extLst>
              <a:ext uri="{FF2B5EF4-FFF2-40B4-BE49-F238E27FC236}">
                <a16:creationId xmlns:a16="http://schemas.microsoft.com/office/drawing/2014/main" id="{984D02A2-03F2-4A8B-8209-4BDF2EF504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4800" y="2467235"/>
            <a:ext cx="3254400" cy="46760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cs-CZ" sz="2000" b="0" i="0" u="none" strike="noStrike" kern="1200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>
              <a:spcAft>
                <a:spcPts val="1800"/>
              </a:spcAft>
              <a:defRPr sz="4000" b="0">
                <a:latin typeface="Arial"/>
                <a:ea typeface="Arial"/>
                <a:cs typeface="Arial"/>
                <a:sym typeface="Arial"/>
              </a:defRPr>
            </a:pPr>
            <a:r>
              <a:rPr lang="cs-CZ" sz="2000">
                <a:solidFill>
                  <a:schemeClr val="bg1">
                    <a:lumMod val="65000"/>
                  </a:schemeClr>
                </a:solidFill>
                <a:ea typeface="Arial"/>
              </a:rPr>
              <a:t>Podnadpis odseku</a:t>
            </a:r>
            <a:endParaRPr lang="cs-CZ" sz="1800">
              <a:solidFill>
                <a:schemeClr val="bg1">
                  <a:lumMod val="65000"/>
                </a:schemeClr>
              </a:solidFill>
              <a:ea typeface="Arial"/>
            </a:endParaRPr>
          </a:p>
        </p:txBody>
      </p:sp>
      <p:sp>
        <p:nvSpPr>
          <p:cNvPr id="16" name="Zástupný text 4">
            <a:extLst>
              <a:ext uri="{FF2B5EF4-FFF2-40B4-BE49-F238E27FC236}">
                <a16:creationId xmlns:a16="http://schemas.microsoft.com/office/drawing/2014/main" id="{4D6A8335-7FF9-4DC2-8E15-D0390B9245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927" y="2990617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A9DE14D0-7434-4184-A3B6-96590F1FE9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4800" y="2990617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A52E9D0-8422-4305-9C9E-779E5F6A79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800" y="2990617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658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trany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x vpravo">
            <a:extLst>
              <a:ext uri="{FF2B5EF4-FFF2-40B4-BE49-F238E27FC236}">
                <a16:creationId xmlns:a16="http://schemas.microsoft.com/office/drawing/2014/main" id="{BBE67EEB-2E77-4E0F-BC73-868DDEA70E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7600" y="3286800"/>
            <a:ext cx="3257550" cy="2341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4572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2pPr>
            <a:lvl3pPr marL="9144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3pPr>
            <a:lvl4pPr marL="13716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4pPr>
            <a:lvl5pPr marL="1828800" indent="0">
              <a:buNone/>
              <a:def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</a:t>
            </a:r>
            <a:r>
              <a:rPr lang="sk-SK"/>
              <a:t> </a:t>
            </a:r>
            <a:r>
              <a:rPr lang="sk-SK" err="1"/>
              <a:t>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</a:p>
        </p:txBody>
      </p:sp>
      <p:sp>
        <p:nvSpPr>
          <p:cNvPr id="14" name="Ikona vpravo">
            <a:extLst>
              <a:ext uri="{FF2B5EF4-FFF2-40B4-BE49-F238E27FC236}">
                <a16:creationId xmlns:a16="http://schemas.microsoft.com/office/drawing/2014/main" id="{4FE13082-691E-4BD3-9862-D7B2C05C06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47600" y="2297113"/>
            <a:ext cx="785812" cy="7651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sk-SK"/>
          </a:p>
        </p:txBody>
      </p:sp>
      <p:sp>
        <p:nvSpPr>
          <p:cNvPr id="8" name="Box v strede">
            <a:extLst>
              <a:ext uri="{FF2B5EF4-FFF2-40B4-BE49-F238E27FC236}">
                <a16:creationId xmlns:a16="http://schemas.microsoft.com/office/drawing/2014/main" id="{F0878319-F72B-4784-9124-220F5E18DD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1200" y="3286800"/>
            <a:ext cx="3257550" cy="2341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4572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2pPr>
            <a:lvl3pPr marL="9144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3pPr>
            <a:lvl4pPr marL="13716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4pPr>
            <a:lvl5pPr marL="1828800" indent="0">
              <a:buNone/>
              <a:def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</a:t>
            </a:r>
            <a:r>
              <a:rPr lang="sk-SK"/>
              <a:t> </a:t>
            </a:r>
            <a:r>
              <a:rPr lang="sk-SK" err="1"/>
              <a:t>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</a:p>
        </p:txBody>
      </p:sp>
      <p:sp>
        <p:nvSpPr>
          <p:cNvPr id="13" name="Ikona v strede">
            <a:extLst>
              <a:ext uri="{FF2B5EF4-FFF2-40B4-BE49-F238E27FC236}">
                <a16:creationId xmlns:a16="http://schemas.microsoft.com/office/drawing/2014/main" id="{D2C05578-5647-4CC0-B19E-11B7607107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1200" y="2297113"/>
            <a:ext cx="785812" cy="7651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sk-SK"/>
          </a:p>
        </p:txBody>
      </p:sp>
      <p:sp>
        <p:nvSpPr>
          <p:cNvPr id="3" name="Box vlavo">
            <a:extLst>
              <a:ext uri="{FF2B5EF4-FFF2-40B4-BE49-F238E27FC236}">
                <a16:creationId xmlns:a16="http://schemas.microsoft.com/office/drawing/2014/main" id="{9D39601A-E98C-4A99-932F-9188F70F9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200" y="3284882"/>
            <a:ext cx="3257550" cy="2341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4572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2pPr>
            <a:lvl3pPr marL="9144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3pPr>
            <a:lvl4pPr marL="13716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4pPr>
            <a:lvl5pPr marL="1828800" indent="0">
              <a:buNone/>
              <a:def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</a:t>
            </a:r>
            <a:r>
              <a:rPr lang="sk-SK"/>
              <a:t> </a:t>
            </a:r>
            <a:r>
              <a:rPr lang="sk-SK" err="1"/>
              <a:t>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</a:p>
        </p:txBody>
      </p:sp>
      <p:sp>
        <p:nvSpPr>
          <p:cNvPr id="12" name="Ikona vlavo">
            <a:extLst>
              <a:ext uri="{FF2B5EF4-FFF2-40B4-BE49-F238E27FC236}">
                <a16:creationId xmlns:a16="http://schemas.microsoft.com/office/drawing/2014/main" id="{AA53DB3A-DD4C-4BC0-8ED0-0A14C881B4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200" y="2297113"/>
            <a:ext cx="785812" cy="7651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sk-SK"/>
          </a:p>
        </p:txBody>
      </p:sp>
      <p:sp>
        <p:nvSpPr>
          <p:cNvPr id="5" name="Názov kapitoly">
            <a:extLst>
              <a:ext uri="{FF2B5EF4-FFF2-40B4-BE49-F238E27FC236}">
                <a16:creationId xmlns:a16="http://schemas.microsoft.com/office/drawing/2014/main" id="{55F7AD46-0C2B-4293-B2F8-38CA735BC8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1468DAE0-FAB7-4967-9F9B-CF1E17976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1"/>
            <a:ext cx="10835550" cy="614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ikonami a textom</a:t>
            </a:r>
            <a:endParaRPr lang="cs-CZ" sz="1800">
              <a:solidFill>
                <a:schemeClr val="tx1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32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obrazok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I.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4F14202E-D009-471B-AF8D-93E8EF024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3902"/>
            <a:ext cx="4554000" cy="35195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</a:p>
        </p:txBody>
      </p:sp>
      <p:sp>
        <p:nvSpPr>
          <p:cNvPr id="10" name="Obrazok zrezany">
            <a:extLst>
              <a:ext uri="{FF2B5EF4-FFF2-40B4-BE49-F238E27FC236}">
                <a16:creationId xmlns:a16="http://schemas.microsoft.com/office/drawing/2014/main" id="{5F8AD078-29F5-4C99-88F9-ED985E0D4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91063" y="0"/>
            <a:ext cx="10402887" cy="6871253"/>
          </a:xfrm>
          <a:custGeom>
            <a:avLst/>
            <a:gdLst>
              <a:gd name="connsiteX0" fmla="*/ 0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0 w 10402887"/>
              <a:gd name="connsiteY4" fmla="*/ 0 h 6858000"/>
              <a:gd name="connsiteX0" fmla="*/ 3856382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3856382 w 10402887"/>
              <a:gd name="connsiteY4" fmla="*/ 0 h 6858000"/>
              <a:gd name="connsiteX0" fmla="*/ 3856382 w 10402887"/>
              <a:gd name="connsiteY0" fmla="*/ 0 h 6871253"/>
              <a:gd name="connsiteX1" fmla="*/ 10402887 w 10402887"/>
              <a:gd name="connsiteY1" fmla="*/ 0 h 6871253"/>
              <a:gd name="connsiteX2" fmla="*/ 6533252 w 10402887"/>
              <a:gd name="connsiteY2" fmla="*/ 6871253 h 6871253"/>
              <a:gd name="connsiteX3" fmla="*/ 0 w 10402887"/>
              <a:gd name="connsiteY3" fmla="*/ 6858000 h 6871253"/>
              <a:gd name="connsiteX4" fmla="*/ 3856382 w 10402887"/>
              <a:gd name="connsiteY4" fmla="*/ 0 h 68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2887" h="6871253">
                <a:moveTo>
                  <a:pt x="3856382" y="0"/>
                </a:moveTo>
                <a:lnTo>
                  <a:pt x="10402887" y="0"/>
                </a:lnTo>
                <a:lnTo>
                  <a:pt x="6533252" y="6871253"/>
                </a:lnTo>
                <a:lnTo>
                  <a:pt x="0" y="6858000"/>
                </a:lnTo>
                <a:lnTo>
                  <a:pt x="385638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</p:spTree>
    <p:extLst>
      <p:ext uri="{BB962C8B-B14F-4D97-AF65-F5344CB8AC3E}">
        <p14:creationId xmlns:p14="http://schemas.microsoft.com/office/powerpoint/2010/main" val="245077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+ 1obrazok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I.</a:t>
            </a:r>
          </a:p>
        </p:txBody>
      </p:sp>
      <p:sp>
        <p:nvSpPr>
          <p:cNvPr id="10" name="Obrazok zrezany">
            <a:extLst>
              <a:ext uri="{FF2B5EF4-FFF2-40B4-BE49-F238E27FC236}">
                <a16:creationId xmlns:a16="http://schemas.microsoft.com/office/drawing/2014/main" id="{5F8AD078-29F5-4C99-88F9-ED985E0D4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91063" y="0"/>
            <a:ext cx="10402887" cy="6871253"/>
          </a:xfrm>
          <a:custGeom>
            <a:avLst/>
            <a:gdLst>
              <a:gd name="connsiteX0" fmla="*/ 0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0 w 10402887"/>
              <a:gd name="connsiteY4" fmla="*/ 0 h 6858000"/>
              <a:gd name="connsiteX0" fmla="*/ 3856382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3856382 w 10402887"/>
              <a:gd name="connsiteY4" fmla="*/ 0 h 6858000"/>
              <a:gd name="connsiteX0" fmla="*/ 3856382 w 10402887"/>
              <a:gd name="connsiteY0" fmla="*/ 0 h 6871253"/>
              <a:gd name="connsiteX1" fmla="*/ 10402887 w 10402887"/>
              <a:gd name="connsiteY1" fmla="*/ 0 h 6871253"/>
              <a:gd name="connsiteX2" fmla="*/ 6533252 w 10402887"/>
              <a:gd name="connsiteY2" fmla="*/ 6871253 h 6871253"/>
              <a:gd name="connsiteX3" fmla="*/ 0 w 10402887"/>
              <a:gd name="connsiteY3" fmla="*/ 6858000 h 6871253"/>
              <a:gd name="connsiteX4" fmla="*/ 3856382 w 10402887"/>
              <a:gd name="connsiteY4" fmla="*/ 0 h 68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2887" h="6871253">
                <a:moveTo>
                  <a:pt x="3856382" y="0"/>
                </a:moveTo>
                <a:lnTo>
                  <a:pt x="10402887" y="0"/>
                </a:lnTo>
                <a:lnTo>
                  <a:pt x="6533252" y="6871253"/>
                </a:lnTo>
                <a:lnTo>
                  <a:pt x="0" y="6858000"/>
                </a:lnTo>
                <a:lnTo>
                  <a:pt x="385638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7" name="Zástupný objekt pre text 11">
            <a:extLst>
              <a:ext uri="{FF2B5EF4-FFF2-40B4-BE49-F238E27FC236}">
                <a16:creationId xmlns:a16="http://schemas.microsoft.com/office/drawing/2014/main" id="{6D44C614-DEBD-4C72-BE6C-BF48B2FDAC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554000" cy="3511685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99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lovanie + 1obrazok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I.</a:t>
            </a:r>
          </a:p>
        </p:txBody>
      </p:sp>
      <p:sp>
        <p:nvSpPr>
          <p:cNvPr id="10" name="Obrazok zrezany">
            <a:extLst>
              <a:ext uri="{FF2B5EF4-FFF2-40B4-BE49-F238E27FC236}">
                <a16:creationId xmlns:a16="http://schemas.microsoft.com/office/drawing/2014/main" id="{5F8AD078-29F5-4C99-88F9-ED985E0D4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91063" y="0"/>
            <a:ext cx="10402887" cy="6871253"/>
          </a:xfrm>
          <a:custGeom>
            <a:avLst/>
            <a:gdLst>
              <a:gd name="connsiteX0" fmla="*/ 0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0 w 10402887"/>
              <a:gd name="connsiteY4" fmla="*/ 0 h 6858000"/>
              <a:gd name="connsiteX0" fmla="*/ 3856382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3856382 w 10402887"/>
              <a:gd name="connsiteY4" fmla="*/ 0 h 6858000"/>
              <a:gd name="connsiteX0" fmla="*/ 3856382 w 10402887"/>
              <a:gd name="connsiteY0" fmla="*/ 0 h 6871253"/>
              <a:gd name="connsiteX1" fmla="*/ 10402887 w 10402887"/>
              <a:gd name="connsiteY1" fmla="*/ 0 h 6871253"/>
              <a:gd name="connsiteX2" fmla="*/ 6533252 w 10402887"/>
              <a:gd name="connsiteY2" fmla="*/ 6871253 h 6871253"/>
              <a:gd name="connsiteX3" fmla="*/ 0 w 10402887"/>
              <a:gd name="connsiteY3" fmla="*/ 6858000 h 6871253"/>
              <a:gd name="connsiteX4" fmla="*/ 3856382 w 10402887"/>
              <a:gd name="connsiteY4" fmla="*/ 0 h 68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2887" h="6871253">
                <a:moveTo>
                  <a:pt x="3856382" y="0"/>
                </a:moveTo>
                <a:lnTo>
                  <a:pt x="10402887" y="0"/>
                </a:lnTo>
                <a:lnTo>
                  <a:pt x="6533252" y="6871253"/>
                </a:lnTo>
                <a:lnTo>
                  <a:pt x="0" y="6858000"/>
                </a:lnTo>
                <a:lnTo>
                  <a:pt x="385638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A2B4AE82-E2CA-4FF9-9B3A-8E4FBC86A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554000" cy="3436725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6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obrazok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II.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4F14202E-D009-471B-AF8D-93E8EF024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3903"/>
            <a:ext cx="4957200" cy="3611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</a:p>
        </p:txBody>
      </p:sp>
      <p:sp>
        <p:nvSpPr>
          <p:cNvPr id="6" name="Zástupný objekt pre obrázok 5">
            <a:extLst>
              <a:ext uri="{FF2B5EF4-FFF2-40B4-BE49-F238E27FC236}">
                <a16:creationId xmlns:a16="http://schemas.microsoft.com/office/drawing/2014/main" id="{5E585263-B339-4453-87C9-EF5381108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1198" y="966850"/>
            <a:ext cx="8064000" cy="4718110"/>
          </a:xfrm>
          <a:custGeom>
            <a:avLst/>
            <a:gdLst>
              <a:gd name="connsiteX0" fmla="*/ 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0 w 8064000"/>
              <a:gd name="connsiteY4" fmla="*/ 0 h 4714300"/>
              <a:gd name="connsiteX0" fmla="*/ 2621280 w 8064000"/>
              <a:gd name="connsiteY0" fmla="*/ 0 h 4737160"/>
              <a:gd name="connsiteX1" fmla="*/ 8064000 w 8064000"/>
              <a:gd name="connsiteY1" fmla="*/ 22860 h 4737160"/>
              <a:gd name="connsiteX2" fmla="*/ 8064000 w 8064000"/>
              <a:gd name="connsiteY2" fmla="*/ 4737160 h 4737160"/>
              <a:gd name="connsiteX3" fmla="*/ 0 w 8064000"/>
              <a:gd name="connsiteY3" fmla="*/ 4737160 h 4737160"/>
              <a:gd name="connsiteX4" fmla="*/ 2621280 w 8064000"/>
              <a:gd name="connsiteY4" fmla="*/ 0 h 4737160"/>
              <a:gd name="connsiteX0" fmla="*/ 2647950 w 8064000"/>
              <a:gd name="connsiteY0" fmla="*/ 0 h 4721920"/>
              <a:gd name="connsiteX1" fmla="*/ 8064000 w 8064000"/>
              <a:gd name="connsiteY1" fmla="*/ 7620 h 4721920"/>
              <a:gd name="connsiteX2" fmla="*/ 8064000 w 8064000"/>
              <a:gd name="connsiteY2" fmla="*/ 4721920 h 4721920"/>
              <a:gd name="connsiteX3" fmla="*/ 0 w 8064000"/>
              <a:gd name="connsiteY3" fmla="*/ 4721920 h 4721920"/>
              <a:gd name="connsiteX4" fmla="*/ 2647950 w 8064000"/>
              <a:gd name="connsiteY4" fmla="*/ 0 h 4721920"/>
              <a:gd name="connsiteX0" fmla="*/ 264795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2647950 w 8064000"/>
              <a:gd name="connsiteY4" fmla="*/ 0 h 4714300"/>
              <a:gd name="connsiteX0" fmla="*/ 2647950 w 8064000"/>
              <a:gd name="connsiteY0" fmla="*/ 0 h 4718110"/>
              <a:gd name="connsiteX1" fmla="*/ 8064000 w 8064000"/>
              <a:gd name="connsiteY1" fmla="*/ 0 h 4718110"/>
              <a:gd name="connsiteX2" fmla="*/ 5412240 w 8064000"/>
              <a:gd name="connsiteY2" fmla="*/ 4718110 h 4718110"/>
              <a:gd name="connsiteX3" fmla="*/ 0 w 8064000"/>
              <a:gd name="connsiteY3" fmla="*/ 4714300 h 4718110"/>
              <a:gd name="connsiteX4" fmla="*/ 2647950 w 8064000"/>
              <a:gd name="connsiteY4" fmla="*/ 0 h 47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718110">
                <a:moveTo>
                  <a:pt x="2647950" y="0"/>
                </a:moveTo>
                <a:lnTo>
                  <a:pt x="8064000" y="0"/>
                </a:lnTo>
                <a:lnTo>
                  <a:pt x="5412240" y="4718110"/>
                </a:lnTo>
                <a:lnTo>
                  <a:pt x="0" y="4714300"/>
                </a:lnTo>
                <a:lnTo>
                  <a:pt x="264795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sk-SK"/>
          </a:p>
          <a:p>
            <a:r>
              <a:rPr lang="sk-SK"/>
              <a:t>Kliknutím na ikonu vložte obrázok.</a:t>
            </a:r>
          </a:p>
          <a:p>
            <a:endParaRPr lang="sk-SK"/>
          </a:p>
          <a:p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</p:spTree>
    <p:extLst>
      <p:ext uri="{BB962C8B-B14F-4D97-AF65-F5344CB8AC3E}">
        <p14:creationId xmlns:p14="http://schemas.microsoft.com/office/powerpoint/2010/main" val="984706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+ 1obrazok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II.</a:t>
            </a:r>
          </a:p>
        </p:txBody>
      </p:sp>
      <p:sp>
        <p:nvSpPr>
          <p:cNvPr id="6" name="Zástupný objekt pre obrázok 5">
            <a:extLst>
              <a:ext uri="{FF2B5EF4-FFF2-40B4-BE49-F238E27FC236}">
                <a16:creationId xmlns:a16="http://schemas.microsoft.com/office/drawing/2014/main" id="{5E585263-B339-4453-87C9-EF5381108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1198" y="966850"/>
            <a:ext cx="8064000" cy="4718110"/>
          </a:xfrm>
          <a:custGeom>
            <a:avLst/>
            <a:gdLst>
              <a:gd name="connsiteX0" fmla="*/ 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0 w 8064000"/>
              <a:gd name="connsiteY4" fmla="*/ 0 h 4714300"/>
              <a:gd name="connsiteX0" fmla="*/ 2621280 w 8064000"/>
              <a:gd name="connsiteY0" fmla="*/ 0 h 4737160"/>
              <a:gd name="connsiteX1" fmla="*/ 8064000 w 8064000"/>
              <a:gd name="connsiteY1" fmla="*/ 22860 h 4737160"/>
              <a:gd name="connsiteX2" fmla="*/ 8064000 w 8064000"/>
              <a:gd name="connsiteY2" fmla="*/ 4737160 h 4737160"/>
              <a:gd name="connsiteX3" fmla="*/ 0 w 8064000"/>
              <a:gd name="connsiteY3" fmla="*/ 4737160 h 4737160"/>
              <a:gd name="connsiteX4" fmla="*/ 2621280 w 8064000"/>
              <a:gd name="connsiteY4" fmla="*/ 0 h 4737160"/>
              <a:gd name="connsiteX0" fmla="*/ 2647950 w 8064000"/>
              <a:gd name="connsiteY0" fmla="*/ 0 h 4721920"/>
              <a:gd name="connsiteX1" fmla="*/ 8064000 w 8064000"/>
              <a:gd name="connsiteY1" fmla="*/ 7620 h 4721920"/>
              <a:gd name="connsiteX2" fmla="*/ 8064000 w 8064000"/>
              <a:gd name="connsiteY2" fmla="*/ 4721920 h 4721920"/>
              <a:gd name="connsiteX3" fmla="*/ 0 w 8064000"/>
              <a:gd name="connsiteY3" fmla="*/ 4721920 h 4721920"/>
              <a:gd name="connsiteX4" fmla="*/ 2647950 w 8064000"/>
              <a:gd name="connsiteY4" fmla="*/ 0 h 4721920"/>
              <a:gd name="connsiteX0" fmla="*/ 264795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2647950 w 8064000"/>
              <a:gd name="connsiteY4" fmla="*/ 0 h 4714300"/>
              <a:gd name="connsiteX0" fmla="*/ 2647950 w 8064000"/>
              <a:gd name="connsiteY0" fmla="*/ 0 h 4718110"/>
              <a:gd name="connsiteX1" fmla="*/ 8064000 w 8064000"/>
              <a:gd name="connsiteY1" fmla="*/ 0 h 4718110"/>
              <a:gd name="connsiteX2" fmla="*/ 5412240 w 8064000"/>
              <a:gd name="connsiteY2" fmla="*/ 4718110 h 4718110"/>
              <a:gd name="connsiteX3" fmla="*/ 0 w 8064000"/>
              <a:gd name="connsiteY3" fmla="*/ 4714300 h 4718110"/>
              <a:gd name="connsiteX4" fmla="*/ 2647950 w 8064000"/>
              <a:gd name="connsiteY4" fmla="*/ 0 h 47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718110">
                <a:moveTo>
                  <a:pt x="2647950" y="0"/>
                </a:moveTo>
                <a:lnTo>
                  <a:pt x="8064000" y="0"/>
                </a:lnTo>
                <a:lnTo>
                  <a:pt x="5412240" y="4718110"/>
                </a:lnTo>
                <a:lnTo>
                  <a:pt x="0" y="4714300"/>
                </a:lnTo>
                <a:lnTo>
                  <a:pt x="264795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sk-SK"/>
          </a:p>
          <a:p>
            <a:r>
              <a:rPr lang="sk-SK"/>
              <a:t>Kliknutím na ikonu vložte obrázok.</a:t>
            </a:r>
          </a:p>
          <a:p>
            <a:endParaRPr lang="sk-SK"/>
          </a:p>
          <a:p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7" name="Zástupný objekt pre text 11">
            <a:extLst>
              <a:ext uri="{FF2B5EF4-FFF2-40B4-BE49-F238E27FC236}">
                <a16:creationId xmlns:a16="http://schemas.microsoft.com/office/drawing/2014/main" id="{18965870-ABDA-45B6-A8C7-C23385B60D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957200" cy="3603241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70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096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lovanie + 1obrazok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II.</a:t>
            </a:r>
          </a:p>
        </p:txBody>
      </p:sp>
      <p:sp>
        <p:nvSpPr>
          <p:cNvPr id="6" name="Zástupný objekt pre obrázok 5">
            <a:extLst>
              <a:ext uri="{FF2B5EF4-FFF2-40B4-BE49-F238E27FC236}">
                <a16:creationId xmlns:a16="http://schemas.microsoft.com/office/drawing/2014/main" id="{5E585263-B339-4453-87C9-EF5381108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1198" y="966850"/>
            <a:ext cx="8064000" cy="4718110"/>
          </a:xfrm>
          <a:custGeom>
            <a:avLst/>
            <a:gdLst>
              <a:gd name="connsiteX0" fmla="*/ 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0 w 8064000"/>
              <a:gd name="connsiteY4" fmla="*/ 0 h 4714300"/>
              <a:gd name="connsiteX0" fmla="*/ 2621280 w 8064000"/>
              <a:gd name="connsiteY0" fmla="*/ 0 h 4737160"/>
              <a:gd name="connsiteX1" fmla="*/ 8064000 w 8064000"/>
              <a:gd name="connsiteY1" fmla="*/ 22860 h 4737160"/>
              <a:gd name="connsiteX2" fmla="*/ 8064000 w 8064000"/>
              <a:gd name="connsiteY2" fmla="*/ 4737160 h 4737160"/>
              <a:gd name="connsiteX3" fmla="*/ 0 w 8064000"/>
              <a:gd name="connsiteY3" fmla="*/ 4737160 h 4737160"/>
              <a:gd name="connsiteX4" fmla="*/ 2621280 w 8064000"/>
              <a:gd name="connsiteY4" fmla="*/ 0 h 4737160"/>
              <a:gd name="connsiteX0" fmla="*/ 2647950 w 8064000"/>
              <a:gd name="connsiteY0" fmla="*/ 0 h 4721920"/>
              <a:gd name="connsiteX1" fmla="*/ 8064000 w 8064000"/>
              <a:gd name="connsiteY1" fmla="*/ 7620 h 4721920"/>
              <a:gd name="connsiteX2" fmla="*/ 8064000 w 8064000"/>
              <a:gd name="connsiteY2" fmla="*/ 4721920 h 4721920"/>
              <a:gd name="connsiteX3" fmla="*/ 0 w 8064000"/>
              <a:gd name="connsiteY3" fmla="*/ 4721920 h 4721920"/>
              <a:gd name="connsiteX4" fmla="*/ 2647950 w 8064000"/>
              <a:gd name="connsiteY4" fmla="*/ 0 h 4721920"/>
              <a:gd name="connsiteX0" fmla="*/ 264795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2647950 w 8064000"/>
              <a:gd name="connsiteY4" fmla="*/ 0 h 4714300"/>
              <a:gd name="connsiteX0" fmla="*/ 2647950 w 8064000"/>
              <a:gd name="connsiteY0" fmla="*/ 0 h 4718110"/>
              <a:gd name="connsiteX1" fmla="*/ 8064000 w 8064000"/>
              <a:gd name="connsiteY1" fmla="*/ 0 h 4718110"/>
              <a:gd name="connsiteX2" fmla="*/ 5412240 w 8064000"/>
              <a:gd name="connsiteY2" fmla="*/ 4718110 h 4718110"/>
              <a:gd name="connsiteX3" fmla="*/ 0 w 8064000"/>
              <a:gd name="connsiteY3" fmla="*/ 4714300 h 4718110"/>
              <a:gd name="connsiteX4" fmla="*/ 2647950 w 8064000"/>
              <a:gd name="connsiteY4" fmla="*/ 0 h 47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718110">
                <a:moveTo>
                  <a:pt x="2647950" y="0"/>
                </a:moveTo>
                <a:lnTo>
                  <a:pt x="8064000" y="0"/>
                </a:lnTo>
                <a:lnTo>
                  <a:pt x="5412240" y="4718110"/>
                </a:lnTo>
                <a:lnTo>
                  <a:pt x="0" y="4714300"/>
                </a:lnTo>
                <a:lnTo>
                  <a:pt x="264795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sk-SK"/>
          </a:p>
          <a:p>
            <a:r>
              <a:rPr lang="sk-SK"/>
              <a:t>Kliknutím na ikonu vložte obrázok.</a:t>
            </a:r>
          </a:p>
          <a:p>
            <a:endParaRPr lang="sk-SK"/>
          </a:p>
          <a:p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BFB815D5-1444-4ED4-83A2-5F15C6E2B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957200" cy="3603241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23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obrazky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</a:t>
            </a:r>
            <a:r>
              <a:rPr lang="sk-SK" sz="3200">
                <a:solidFill>
                  <a:schemeClr val="tx1"/>
                </a:solidFill>
              </a:rPr>
              <a:t>dvomi obrázkami I.</a:t>
            </a:r>
            <a:endParaRPr lang="pl-PL" sz="3200">
              <a:solidFill>
                <a:schemeClr val="tx1"/>
              </a:solidFill>
            </a:endParaRPr>
          </a:p>
        </p:txBody>
      </p:sp>
      <p:sp>
        <p:nvSpPr>
          <p:cNvPr id="5" name="Zástupný objekt pre text 11">
            <a:extLst>
              <a:ext uri="{FF2B5EF4-FFF2-40B4-BE49-F238E27FC236}">
                <a16:creationId xmlns:a16="http://schemas.microsoft.com/office/drawing/2014/main" id="{4F14202E-D009-471B-AF8D-93E8EF024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3903"/>
            <a:ext cx="4078800" cy="3492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</a:p>
        </p:txBody>
      </p:sp>
      <p:pic>
        <p:nvPicPr>
          <p:cNvPr id="8" name="Picture 6" hidden="1">
            <a:extLst>
              <a:ext uri="{FF2B5EF4-FFF2-40B4-BE49-F238E27FC236}">
                <a16:creationId xmlns:a16="http://schemas.microsoft.com/office/drawing/2014/main" id="{44BCB58E-3697-4568-998A-B122A8C28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32288"/>
          <a:stretch/>
        </p:blipFill>
        <p:spPr>
          <a:xfrm>
            <a:off x="35881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E498428D-BFEF-4044-8BE0-1698FE54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r="-799"/>
          <a:stretch/>
        </p:blipFill>
        <p:spPr>
          <a:xfrm>
            <a:off x="69663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sp>
        <p:nvSpPr>
          <p:cNvPr id="7" name="Obrazok zrezany vlavo">
            <a:extLst>
              <a:ext uri="{FF2B5EF4-FFF2-40B4-BE49-F238E27FC236}">
                <a16:creationId xmlns:a16="http://schemas.microsoft.com/office/drawing/2014/main" id="{ACCE9921-75C0-4A59-A2BD-3846D2C247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0" y="-26506"/>
            <a:ext cx="6896100" cy="6897757"/>
          </a:xfrm>
          <a:custGeom>
            <a:avLst/>
            <a:gdLst>
              <a:gd name="connsiteX0" fmla="*/ 0 w 6896100"/>
              <a:gd name="connsiteY0" fmla="*/ 0 h 6858000"/>
              <a:gd name="connsiteX1" fmla="*/ 6896100 w 6896100"/>
              <a:gd name="connsiteY1" fmla="*/ 0 h 6858000"/>
              <a:gd name="connsiteX2" fmla="*/ 6896100 w 6896100"/>
              <a:gd name="connsiteY2" fmla="*/ 6858000 h 6858000"/>
              <a:gd name="connsiteX3" fmla="*/ 0 w 6896100"/>
              <a:gd name="connsiteY3" fmla="*/ 6858000 h 6858000"/>
              <a:gd name="connsiteX4" fmla="*/ 0 w 6896100"/>
              <a:gd name="connsiteY4" fmla="*/ 0 h 6858000"/>
              <a:gd name="connsiteX0" fmla="*/ 3882887 w 6896100"/>
              <a:gd name="connsiteY0" fmla="*/ 0 h 6884505"/>
              <a:gd name="connsiteX1" fmla="*/ 6896100 w 6896100"/>
              <a:gd name="connsiteY1" fmla="*/ 26505 h 6884505"/>
              <a:gd name="connsiteX2" fmla="*/ 6896100 w 6896100"/>
              <a:gd name="connsiteY2" fmla="*/ 6884505 h 6884505"/>
              <a:gd name="connsiteX3" fmla="*/ 0 w 6896100"/>
              <a:gd name="connsiteY3" fmla="*/ 6884505 h 6884505"/>
              <a:gd name="connsiteX4" fmla="*/ 3882887 w 6896100"/>
              <a:gd name="connsiteY4" fmla="*/ 0 h 6884505"/>
              <a:gd name="connsiteX0" fmla="*/ 3882887 w 6896100"/>
              <a:gd name="connsiteY0" fmla="*/ 0 h 6897757"/>
              <a:gd name="connsiteX1" fmla="*/ 6896100 w 6896100"/>
              <a:gd name="connsiteY1" fmla="*/ 26505 h 6897757"/>
              <a:gd name="connsiteX2" fmla="*/ 3066221 w 6896100"/>
              <a:gd name="connsiteY2" fmla="*/ 6897757 h 6897757"/>
              <a:gd name="connsiteX3" fmla="*/ 0 w 6896100"/>
              <a:gd name="connsiteY3" fmla="*/ 6884505 h 6897757"/>
              <a:gd name="connsiteX4" fmla="*/ 3882887 w 6896100"/>
              <a:gd name="connsiteY4" fmla="*/ 0 h 689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897757">
                <a:moveTo>
                  <a:pt x="3882887" y="0"/>
                </a:moveTo>
                <a:lnTo>
                  <a:pt x="6896100" y="26505"/>
                </a:lnTo>
                <a:lnTo>
                  <a:pt x="3066221" y="6897757"/>
                </a:lnTo>
                <a:lnTo>
                  <a:pt x="0" y="6884505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3" name="Zástupný objekt pre obrázok 12">
            <a:extLst>
              <a:ext uri="{FF2B5EF4-FFF2-40B4-BE49-F238E27FC236}">
                <a16:creationId xmlns:a16="http://schemas.microsoft.com/office/drawing/2014/main" id="{920AE1C9-DBEC-447C-8804-6F59A6691A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1025" y="-40240"/>
            <a:ext cx="6896100" cy="6910940"/>
          </a:xfrm>
          <a:custGeom>
            <a:avLst/>
            <a:gdLst>
              <a:gd name="connsiteX0" fmla="*/ 0 w 6896100"/>
              <a:gd name="connsiteY0" fmla="*/ 0 h 6897688"/>
              <a:gd name="connsiteX1" fmla="*/ 6896100 w 6896100"/>
              <a:gd name="connsiteY1" fmla="*/ 0 h 6897688"/>
              <a:gd name="connsiteX2" fmla="*/ 6896100 w 6896100"/>
              <a:gd name="connsiteY2" fmla="*/ 6897688 h 6897688"/>
              <a:gd name="connsiteX3" fmla="*/ 0 w 6896100"/>
              <a:gd name="connsiteY3" fmla="*/ 6897688 h 6897688"/>
              <a:gd name="connsiteX4" fmla="*/ 0 w 6896100"/>
              <a:gd name="connsiteY4" fmla="*/ 0 h 6897688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6896100 w 6896100"/>
              <a:gd name="connsiteY2" fmla="*/ 6910940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3039718 w 6896100"/>
              <a:gd name="connsiteY2" fmla="*/ 6897688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910940">
                <a:moveTo>
                  <a:pt x="3882887" y="0"/>
                </a:moveTo>
                <a:lnTo>
                  <a:pt x="6896100" y="13252"/>
                </a:lnTo>
                <a:lnTo>
                  <a:pt x="3039718" y="6897688"/>
                </a:lnTo>
                <a:lnTo>
                  <a:pt x="0" y="6910940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8392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+ 2obrazky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</a:t>
            </a:r>
            <a:r>
              <a:rPr lang="sk-SK" sz="3200">
                <a:solidFill>
                  <a:schemeClr val="tx1"/>
                </a:solidFill>
              </a:rPr>
              <a:t>dvomi obrázkami I.</a:t>
            </a:r>
            <a:endParaRPr lang="pl-PL" sz="3200">
              <a:solidFill>
                <a:schemeClr val="tx1"/>
              </a:solidFill>
            </a:endParaRPr>
          </a:p>
        </p:txBody>
      </p:sp>
      <p:pic>
        <p:nvPicPr>
          <p:cNvPr id="8" name="Picture 6" hidden="1">
            <a:extLst>
              <a:ext uri="{FF2B5EF4-FFF2-40B4-BE49-F238E27FC236}">
                <a16:creationId xmlns:a16="http://schemas.microsoft.com/office/drawing/2014/main" id="{44BCB58E-3697-4568-998A-B122A8C28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32288"/>
          <a:stretch/>
        </p:blipFill>
        <p:spPr>
          <a:xfrm>
            <a:off x="35881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E498428D-BFEF-4044-8BE0-1698FE54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r="-799"/>
          <a:stretch/>
        </p:blipFill>
        <p:spPr>
          <a:xfrm>
            <a:off x="69663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sp>
        <p:nvSpPr>
          <p:cNvPr id="7" name="Obrazok zrezany vlavo">
            <a:extLst>
              <a:ext uri="{FF2B5EF4-FFF2-40B4-BE49-F238E27FC236}">
                <a16:creationId xmlns:a16="http://schemas.microsoft.com/office/drawing/2014/main" id="{ACCE9921-75C0-4A59-A2BD-3846D2C247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0" y="-26506"/>
            <a:ext cx="6896100" cy="6897757"/>
          </a:xfrm>
          <a:custGeom>
            <a:avLst/>
            <a:gdLst>
              <a:gd name="connsiteX0" fmla="*/ 0 w 6896100"/>
              <a:gd name="connsiteY0" fmla="*/ 0 h 6858000"/>
              <a:gd name="connsiteX1" fmla="*/ 6896100 w 6896100"/>
              <a:gd name="connsiteY1" fmla="*/ 0 h 6858000"/>
              <a:gd name="connsiteX2" fmla="*/ 6896100 w 6896100"/>
              <a:gd name="connsiteY2" fmla="*/ 6858000 h 6858000"/>
              <a:gd name="connsiteX3" fmla="*/ 0 w 6896100"/>
              <a:gd name="connsiteY3" fmla="*/ 6858000 h 6858000"/>
              <a:gd name="connsiteX4" fmla="*/ 0 w 6896100"/>
              <a:gd name="connsiteY4" fmla="*/ 0 h 6858000"/>
              <a:gd name="connsiteX0" fmla="*/ 3882887 w 6896100"/>
              <a:gd name="connsiteY0" fmla="*/ 0 h 6884505"/>
              <a:gd name="connsiteX1" fmla="*/ 6896100 w 6896100"/>
              <a:gd name="connsiteY1" fmla="*/ 26505 h 6884505"/>
              <a:gd name="connsiteX2" fmla="*/ 6896100 w 6896100"/>
              <a:gd name="connsiteY2" fmla="*/ 6884505 h 6884505"/>
              <a:gd name="connsiteX3" fmla="*/ 0 w 6896100"/>
              <a:gd name="connsiteY3" fmla="*/ 6884505 h 6884505"/>
              <a:gd name="connsiteX4" fmla="*/ 3882887 w 6896100"/>
              <a:gd name="connsiteY4" fmla="*/ 0 h 6884505"/>
              <a:gd name="connsiteX0" fmla="*/ 3882887 w 6896100"/>
              <a:gd name="connsiteY0" fmla="*/ 0 h 6897757"/>
              <a:gd name="connsiteX1" fmla="*/ 6896100 w 6896100"/>
              <a:gd name="connsiteY1" fmla="*/ 26505 h 6897757"/>
              <a:gd name="connsiteX2" fmla="*/ 3066221 w 6896100"/>
              <a:gd name="connsiteY2" fmla="*/ 6897757 h 6897757"/>
              <a:gd name="connsiteX3" fmla="*/ 0 w 6896100"/>
              <a:gd name="connsiteY3" fmla="*/ 6884505 h 6897757"/>
              <a:gd name="connsiteX4" fmla="*/ 3882887 w 6896100"/>
              <a:gd name="connsiteY4" fmla="*/ 0 h 689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897757">
                <a:moveTo>
                  <a:pt x="3882887" y="0"/>
                </a:moveTo>
                <a:lnTo>
                  <a:pt x="6896100" y="26505"/>
                </a:lnTo>
                <a:lnTo>
                  <a:pt x="3066221" y="6897757"/>
                </a:lnTo>
                <a:lnTo>
                  <a:pt x="0" y="6884505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3" name="Zástupný objekt pre obrázok 12">
            <a:extLst>
              <a:ext uri="{FF2B5EF4-FFF2-40B4-BE49-F238E27FC236}">
                <a16:creationId xmlns:a16="http://schemas.microsoft.com/office/drawing/2014/main" id="{920AE1C9-DBEC-447C-8804-6F59A6691A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1025" y="-40240"/>
            <a:ext cx="6896100" cy="6910940"/>
          </a:xfrm>
          <a:custGeom>
            <a:avLst/>
            <a:gdLst>
              <a:gd name="connsiteX0" fmla="*/ 0 w 6896100"/>
              <a:gd name="connsiteY0" fmla="*/ 0 h 6897688"/>
              <a:gd name="connsiteX1" fmla="*/ 6896100 w 6896100"/>
              <a:gd name="connsiteY1" fmla="*/ 0 h 6897688"/>
              <a:gd name="connsiteX2" fmla="*/ 6896100 w 6896100"/>
              <a:gd name="connsiteY2" fmla="*/ 6897688 h 6897688"/>
              <a:gd name="connsiteX3" fmla="*/ 0 w 6896100"/>
              <a:gd name="connsiteY3" fmla="*/ 6897688 h 6897688"/>
              <a:gd name="connsiteX4" fmla="*/ 0 w 6896100"/>
              <a:gd name="connsiteY4" fmla="*/ 0 h 6897688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6896100 w 6896100"/>
              <a:gd name="connsiteY2" fmla="*/ 6910940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3039718 w 6896100"/>
              <a:gd name="connsiteY2" fmla="*/ 6897688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910940">
                <a:moveTo>
                  <a:pt x="3882887" y="0"/>
                </a:moveTo>
                <a:lnTo>
                  <a:pt x="6896100" y="13252"/>
                </a:lnTo>
                <a:lnTo>
                  <a:pt x="3039718" y="6897688"/>
                </a:lnTo>
                <a:lnTo>
                  <a:pt x="0" y="6910940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  <p:sp>
        <p:nvSpPr>
          <p:cNvPr id="10" name="Zástupný objekt pre text 11">
            <a:extLst>
              <a:ext uri="{FF2B5EF4-FFF2-40B4-BE49-F238E27FC236}">
                <a16:creationId xmlns:a16="http://schemas.microsoft.com/office/drawing/2014/main" id="{FCEB2C2C-BC4B-4773-9056-328F672C4B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278320" cy="3511685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797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lovanie + 2obrazky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</a:t>
            </a:r>
            <a:r>
              <a:rPr lang="sk-SK" sz="3200">
                <a:solidFill>
                  <a:schemeClr val="tx1"/>
                </a:solidFill>
              </a:rPr>
              <a:t>dvomi obrázkami I.</a:t>
            </a:r>
            <a:endParaRPr lang="pl-PL" sz="3200">
              <a:solidFill>
                <a:schemeClr val="tx1"/>
              </a:solidFill>
            </a:endParaRPr>
          </a:p>
        </p:txBody>
      </p:sp>
      <p:pic>
        <p:nvPicPr>
          <p:cNvPr id="8" name="Picture 6" hidden="1">
            <a:extLst>
              <a:ext uri="{FF2B5EF4-FFF2-40B4-BE49-F238E27FC236}">
                <a16:creationId xmlns:a16="http://schemas.microsoft.com/office/drawing/2014/main" id="{44BCB58E-3697-4568-998A-B122A8C28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32288"/>
          <a:stretch/>
        </p:blipFill>
        <p:spPr>
          <a:xfrm>
            <a:off x="35881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E498428D-BFEF-4044-8BE0-1698FE54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r="-799"/>
          <a:stretch/>
        </p:blipFill>
        <p:spPr>
          <a:xfrm>
            <a:off x="69663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sp>
        <p:nvSpPr>
          <p:cNvPr id="7" name="Obrazok zrezany vlavo">
            <a:extLst>
              <a:ext uri="{FF2B5EF4-FFF2-40B4-BE49-F238E27FC236}">
                <a16:creationId xmlns:a16="http://schemas.microsoft.com/office/drawing/2014/main" id="{ACCE9921-75C0-4A59-A2BD-3846D2C247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0" y="-26506"/>
            <a:ext cx="6896100" cy="6897757"/>
          </a:xfrm>
          <a:custGeom>
            <a:avLst/>
            <a:gdLst>
              <a:gd name="connsiteX0" fmla="*/ 0 w 6896100"/>
              <a:gd name="connsiteY0" fmla="*/ 0 h 6858000"/>
              <a:gd name="connsiteX1" fmla="*/ 6896100 w 6896100"/>
              <a:gd name="connsiteY1" fmla="*/ 0 h 6858000"/>
              <a:gd name="connsiteX2" fmla="*/ 6896100 w 6896100"/>
              <a:gd name="connsiteY2" fmla="*/ 6858000 h 6858000"/>
              <a:gd name="connsiteX3" fmla="*/ 0 w 6896100"/>
              <a:gd name="connsiteY3" fmla="*/ 6858000 h 6858000"/>
              <a:gd name="connsiteX4" fmla="*/ 0 w 6896100"/>
              <a:gd name="connsiteY4" fmla="*/ 0 h 6858000"/>
              <a:gd name="connsiteX0" fmla="*/ 3882887 w 6896100"/>
              <a:gd name="connsiteY0" fmla="*/ 0 h 6884505"/>
              <a:gd name="connsiteX1" fmla="*/ 6896100 w 6896100"/>
              <a:gd name="connsiteY1" fmla="*/ 26505 h 6884505"/>
              <a:gd name="connsiteX2" fmla="*/ 6896100 w 6896100"/>
              <a:gd name="connsiteY2" fmla="*/ 6884505 h 6884505"/>
              <a:gd name="connsiteX3" fmla="*/ 0 w 6896100"/>
              <a:gd name="connsiteY3" fmla="*/ 6884505 h 6884505"/>
              <a:gd name="connsiteX4" fmla="*/ 3882887 w 6896100"/>
              <a:gd name="connsiteY4" fmla="*/ 0 h 6884505"/>
              <a:gd name="connsiteX0" fmla="*/ 3882887 w 6896100"/>
              <a:gd name="connsiteY0" fmla="*/ 0 h 6897757"/>
              <a:gd name="connsiteX1" fmla="*/ 6896100 w 6896100"/>
              <a:gd name="connsiteY1" fmla="*/ 26505 h 6897757"/>
              <a:gd name="connsiteX2" fmla="*/ 3066221 w 6896100"/>
              <a:gd name="connsiteY2" fmla="*/ 6897757 h 6897757"/>
              <a:gd name="connsiteX3" fmla="*/ 0 w 6896100"/>
              <a:gd name="connsiteY3" fmla="*/ 6884505 h 6897757"/>
              <a:gd name="connsiteX4" fmla="*/ 3882887 w 6896100"/>
              <a:gd name="connsiteY4" fmla="*/ 0 h 689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897757">
                <a:moveTo>
                  <a:pt x="3882887" y="0"/>
                </a:moveTo>
                <a:lnTo>
                  <a:pt x="6896100" y="26505"/>
                </a:lnTo>
                <a:lnTo>
                  <a:pt x="3066221" y="6897757"/>
                </a:lnTo>
                <a:lnTo>
                  <a:pt x="0" y="6884505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3" name="Zástupný objekt pre obrázok 12">
            <a:extLst>
              <a:ext uri="{FF2B5EF4-FFF2-40B4-BE49-F238E27FC236}">
                <a16:creationId xmlns:a16="http://schemas.microsoft.com/office/drawing/2014/main" id="{920AE1C9-DBEC-447C-8804-6F59A6691A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1025" y="-40240"/>
            <a:ext cx="6896100" cy="6910940"/>
          </a:xfrm>
          <a:custGeom>
            <a:avLst/>
            <a:gdLst>
              <a:gd name="connsiteX0" fmla="*/ 0 w 6896100"/>
              <a:gd name="connsiteY0" fmla="*/ 0 h 6897688"/>
              <a:gd name="connsiteX1" fmla="*/ 6896100 w 6896100"/>
              <a:gd name="connsiteY1" fmla="*/ 0 h 6897688"/>
              <a:gd name="connsiteX2" fmla="*/ 6896100 w 6896100"/>
              <a:gd name="connsiteY2" fmla="*/ 6897688 h 6897688"/>
              <a:gd name="connsiteX3" fmla="*/ 0 w 6896100"/>
              <a:gd name="connsiteY3" fmla="*/ 6897688 h 6897688"/>
              <a:gd name="connsiteX4" fmla="*/ 0 w 6896100"/>
              <a:gd name="connsiteY4" fmla="*/ 0 h 6897688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6896100 w 6896100"/>
              <a:gd name="connsiteY2" fmla="*/ 6910940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3039718 w 6896100"/>
              <a:gd name="connsiteY2" fmla="*/ 6897688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910940">
                <a:moveTo>
                  <a:pt x="3882887" y="0"/>
                </a:moveTo>
                <a:lnTo>
                  <a:pt x="6896100" y="13252"/>
                </a:lnTo>
                <a:lnTo>
                  <a:pt x="3039718" y="6897688"/>
                </a:lnTo>
                <a:lnTo>
                  <a:pt x="0" y="6910940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7737D3A8-8CF0-41F8-A810-62F857042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278320" cy="3638145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574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obrazky - v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65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dvomi obrázkami II.</a:t>
            </a:r>
          </a:p>
        </p:txBody>
      </p:sp>
      <p:sp>
        <p:nvSpPr>
          <p:cNvPr id="6" name="Obrázok vľavo">
            <a:extLst>
              <a:ext uri="{FF2B5EF4-FFF2-40B4-BE49-F238E27FC236}">
                <a16:creationId xmlns:a16="http://schemas.microsoft.com/office/drawing/2014/main" id="{90A453BF-97DE-43DD-9A61-73DD94B9F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100" y="963144"/>
            <a:ext cx="4763770" cy="4708994"/>
          </a:xfrm>
          <a:custGeom>
            <a:avLst/>
            <a:gdLst>
              <a:gd name="connsiteX0" fmla="*/ 0 w 4803775"/>
              <a:gd name="connsiteY0" fmla="*/ 0 h 4705350"/>
              <a:gd name="connsiteX1" fmla="*/ 4803775 w 4803775"/>
              <a:gd name="connsiteY1" fmla="*/ 0 h 4705350"/>
              <a:gd name="connsiteX2" fmla="*/ 4803775 w 4803775"/>
              <a:gd name="connsiteY2" fmla="*/ 4705350 h 4705350"/>
              <a:gd name="connsiteX3" fmla="*/ 0 w 4803775"/>
              <a:gd name="connsiteY3" fmla="*/ 4705350 h 4705350"/>
              <a:gd name="connsiteX4" fmla="*/ 0 w 4803775"/>
              <a:gd name="connsiteY4" fmla="*/ 0 h 4705350"/>
              <a:gd name="connsiteX0" fmla="*/ 2504661 w 4803775"/>
              <a:gd name="connsiteY0" fmla="*/ 0 h 4731854"/>
              <a:gd name="connsiteX1" fmla="*/ 4803775 w 4803775"/>
              <a:gd name="connsiteY1" fmla="*/ 26504 h 4731854"/>
              <a:gd name="connsiteX2" fmla="*/ 4803775 w 4803775"/>
              <a:gd name="connsiteY2" fmla="*/ 4731854 h 4731854"/>
              <a:gd name="connsiteX3" fmla="*/ 0 w 4803775"/>
              <a:gd name="connsiteY3" fmla="*/ 4731854 h 4731854"/>
              <a:gd name="connsiteX4" fmla="*/ 2504661 w 4803775"/>
              <a:gd name="connsiteY4" fmla="*/ 0 h 473185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4803775 w 4803775"/>
              <a:gd name="connsiteY2" fmla="*/ 470899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3508375 w 4803775"/>
              <a:gd name="connsiteY2" fmla="*/ 4707089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2115820 w 4803775"/>
              <a:gd name="connsiteY2" fmla="*/ 470518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763770"/>
              <a:gd name="connsiteY0" fmla="*/ 0 h 4708994"/>
              <a:gd name="connsiteX1" fmla="*/ 4763770 w 4763770"/>
              <a:gd name="connsiteY1" fmla="*/ 5549 h 4708994"/>
              <a:gd name="connsiteX2" fmla="*/ 2115820 w 4763770"/>
              <a:gd name="connsiteY2" fmla="*/ 4705184 h 4708994"/>
              <a:gd name="connsiteX3" fmla="*/ 0 w 4763770"/>
              <a:gd name="connsiteY3" fmla="*/ 4708994 h 4708994"/>
              <a:gd name="connsiteX4" fmla="*/ 2647536 w 4763770"/>
              <a:gd name="connsiteY4" fmla="*/ 0 h 47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770" h="4708994">
                <a:moveTo>
                  <a:pt x="2647536" y="0"/>
                </a:moveTo>
                <a:lnTo>
                  <a:pt x="4763770" y="5549"/>
                </a:lnTo>
                <a:lnTo>
                  <a:pt x="2115820" y="4705184"/>
                </a:lnTo>
                <a:lnTo>
                  <a:pt x="0" y="4708994"/>
                </a:lnTo>
                <a:lnTo>
                  <a:pt x="2647536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6" name="Obrázok vpravo">
            <a:extLst>
              <a:ext uri="{FF2B5EF4-FFF2-40B4-BE49-F238E27FC236}">
                <a16:creationId xmlns:a16="http://schemas.microsoft.com/office/drawing/2014/main" id="{B152C3A8-6B35-4D33-B714-A2E4343FB0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4500" y="944880"/>
            <a:ext cx="4803775" cy="4728209"/>
          </a:xfrm>
          <a:custGeom>
            <a:avLst/>
            <a:gdLst>
              <a:gd name="connsiteX0" fmla="*/ 0 w 4803775"/>
              <a:gd name="connsiteY0" fmla="*/ 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0 w 4803775"/>
              <a:gd name="connsiteY4" fmla="*/ 0 h 4703762"/>
              <a:gd name="connsiteX0" fmla="*/ 2621280 w 4803775"/>
              <a:gd name="connsiteY0" fmla="*/ 0 h 4734242"/>
              <a:gd name="connsiteX1" fmla="*/ 4803775 w 4803775"/>
              <a:gd name="connsiteY1" fmla="*/ 30480 h 4734242"/>
              <a:gd name="connsiteX2" fmla="*/ 4803775 w 4803775"/>
              <a:gd name="connsiteY2" fmla="*/ 4734242 h 4734242"/>
              <a:gd name="connsiteX3" fmla="*/ 0 w 4803775"/>
              <a:gd name="connsiteY3" fmla="*/ 4734242 h 4734242"/>
              <a:gd name="connsiteX4" fmla="*/ 2621280 w 4803775"/>
              <a:gd name="connsiteY4" fmla="*/ 0 h 4734242"/>
              <a:gd name="connsiteX0" fmla="*/ 2639060 w 4803775"/>
              <a:gd name="connsiteY0" fmla="*/ 508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2639060 w 4803775"/>
              <a:gd name="connsiteY4" fmla="*/ 5080 h 4703762"/>
              <a:gd name="connsiteX0" fmla="*/ 2639060 w 4803775"/>
              <a:gd name="connsiteY0" fmla="*/ 5080 h 4734242"/>
              <a:gd name="connsiteX1" fmla="*/ 4803775 w 4803775"/>
              <a:gd name="connsiteY1" fmla="*/ 0 h 4734242"/>
              <a:gd name="connsiteX2" fmla="*/ 2212975 w 4803775"/>
              <a:gd name="connsiteY2" fmla="*/ 4734242 h 4734242"/>
              <a:gd name="connsiteX3" fmla="*/ 0 w 4803775"/>
              <a:gd name="connsiteY3" fmla="*/ 4703762 h 4734242"/>
              <a:gd name="connsiteX4" fmla="*/ 2639060 w 4803775"/>
              <a:gd name="connsiteY4" fmla="*/ 5080 h 4734242"/>
              <a:gd name="connsiteX0" fmla="*/ 2639060 w 4803775"/>
              <a:gd name="connsiteY0" fmla="*/ 5080 h 4709477"/>
              <a:gd name="connsiteX1" fmla="*/ 4803775 w 4803775"/>
              <a:gd name="connsiteY1" fmla="*/ 0 h 4709477"/>
              <a:gd name="connsiteX2" fmla="*/ 2161540 w 4803775"/>
              <a:gd name="connsiteY2" fmla="*/ 4709477 h 4709477"/>
              <a:gd name="connsiteX3" fmla="*/ 0 w 4803775"/>
              <a:gd name="connsiteY3" fmla="*/ 4703762 h 4709477"/>
              <a:gd name="connsiteX4" fmla="*/ 2639060 w 4803775"/>
              <a:gd name="connsiteY4" fmla="*/ 5080 h 4709477"/>
              <a:gd name="connsiteX0" fmla="*/ 2639060 w 4803775"/>
              <a:gd name="connsiteY0" fmla="*/ 23812 h 4728209"/>
              <a:gd name="connsiteX1" fmla="*/ 3152140 w 4803775"/>
              <a:gd name="connsiteY1" fmla="*/ 0 h 4728209"/>
              <a:gd name="connsiteX2" fmla="*/ 4803775 w 4803775"/>
              <a:gd name="connsiteY2" fmla="*/ 18732 h 4728209"/>
              <a:gd name="connsiteX3" fmla="*/ 2161540 w 4803775"/>
              <a:gd name="connsiteY3" fmla="*/ 4728209 h 4728209"/>
              <a:gd name="connsiteX4" fmla="*/ 0 w 4803775"/>
              <a:gd name="connsiteY4" fmla="*/ 4722494 h 4728209"/>
              <a:gd name="connsiteX5" fmla="*/ 2639060 w 4803775"/>
              <a:gd name="connsiteY5" fmla="*/ 23812 h 47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775" h="4728209">
                <a:moveTo>
                  <a:pt x="2639060" y="23812"/>
                </a:moveTo>
                <a:cubicBezTo>
                  <a:pt x="2810087" y="22648"/>
                  <a:pt x="2981113" y="1164"/>
                  <a:pt x="3152140" y="0"/>
                </a:cubicBezTo>
                <a:lnTo>
                  <a:pt x="4803775" y="18732"/>
                </a:lnTo>
                <a:lnTo>
                  <a:pt x="2161540" y="4728209"/>
                </a:lnTo>
                <a:lnTo>
                  <a:pt x="0" y="4722494"/>
                </a:lnTo>
                <a:lnTo>
                  <a:pt x="2639060" y="23812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  <p:sp>
        <p:nvSpPr>
          <p:cNvPr id="10" name="Zástupný objekt pre text 11">
            <a:extLst>
              <a:ext uri="{FF2B5EF4-FFF2-40B4-BE49-F238E27FC236}">
                <a16:creationId xmlns:a16="http://schemas.microsoft.com/office/drawing/2014/main" id="{66706CDC-0619-4227-AEA7-2711095B16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599" y="2073902"/>
            <a:ext cx="4956500" cy="3598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9334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+ 2obrazky - v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65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dvomi obrázkami II.</a:t>
            </a:r>
          </a:p>
        </p:txBody>
      </p:sp>
      <p:sp>
        <p:nvSpPr>
          <p:cNvPr id="6" name="Obrázok vľavo">
            <a:extLst>
              <a:ext uri="{FF2B5EF4-FFF2-40B4-BE49-F238E27FC236}">
                <a16:creationId xmlns:a16="http://schemas.microsoft.com/office/drawing/2014/main" id="{90A453BF-97DE-43DD-9A61-73DD94B9F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100" y="963144"/>
            <a:ext cx="4763770" cy="4708994"/>
          </a:xfrm>
          <a:custGeom>
            <a:avLst/>
            <a:gdLst>
              <a:gd name="connsiteX0" fmla="*/ 0 w 4803775"/>
              <a:gd name="connsiteY0" fmla="*/ 0 h 4705350"/>
              <a:gd name="connsiteX1" fmla="*/ 4803775 w 4803775"/>
              <a:gd name="connsiteY1" fmla="*/ 0 h 4705350"/>
              <a:gd name="connsiteX2" fmla="*/ 4803775 w 4803775"/>
              <a:gd name="connsiteY2" fmla="*/ 4705350 h 4705350"/>
              <a:gd name="connsiteX3" fmla="*/ 0 w 4803775"/>
              <a:gd name="connsiteY3" fmla="*/ 4705350 h 4705350"/>
              <a:gd name="connsiteX4" fmla="*/ 0 w 4803775"/>
              <a:gd name="connsiteY4" fmla="*/ 0 h 4705350"/>
              <a:gd name="connsiteX0" fmla="*/ 2504661 w 4803775"/>
              <a:gd name="connsiteY0" fmla="*/ 0 h 4731854"/>
              <a:gd name="connsiteX1" fmla="*/ 4803775 w 4803775"/>
              <a:gd name="connsiteY1" fmla="*/ 26504 h 4731854"/>
              <a:gd name="connsiteX2" fmla="*/ 4803775 w 4803775"/>
              <a:gd name="connsiteY2" fmla="*/ 4731854 h 4731854"/>
              <a:gd name="connsiteX3" fmla="*/ 0 w 4803775"/>
              <a:gd name="connsiteY3" fmla="*/ 4731854 h 4731854"/>
              <a:gd name="connsiteX4" fmla="*/ 2504661 w 4803775"/>
              <a:gd name="connsiteY4" fmla="*/ 0 h 473185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4803775 w 4803775"/>
              <a:gd name="connsiteY2" fmla="*/ 470899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3508375 w 4803775"/>
              <a:gd name="connsiteY2" fmla="*/ 4707089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2115820 w 4803775"/>
              <a:gd name="connsiteY2" fmla="*/ 470518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763770"/>
              <a:gd name="connsiteY0" fmla="*/ 0 h 4708994"/>
              <a:gd name="connsiteX1" fmla="*/ 4763770 w 4763770"/>
              <a:gd name="connsiteY1" fmla="*/ 5549 h 4708994"/>
              <a:gd name="connsiteX2" fmla="*/ 2115820 w 4763770"/>
              <a:gd name="connsiteY2" fmla="*/ 4705184 h 4708994"/>
              <a:gd name="connsiteX3" fmla="*/ 0 w 4763770"/>
              <a:gd name="connsiteY3" fmla="*/ 4708994 h 4708994"/>
              <a:gd name="connsiteX4" fmla="*/ 2647536 w 4763770"/>
              <a:gd name="connsiteY4" fmla="*/ 0 h 47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770" h="4708994">
                <a:moveTo>
                  <a:pt x="2647536" y="0"/>
                </a:moveTo>
                <a:lnTo>
                  <a:pt x="4763770" y="5549"/>
                </a:lnTo>
                <a:lnTo>
                  <a:pt x="2115820" y="4705184"/>
                </a:lnTo>
                <a:lnTo>
                  <a:pt x="0" y="4708994"/>
                </a:lnTo>
                <a:lnTo>
                  <a:pt x="2647536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6" name="Obrázok vpravo">
            <a:extLst>
              <a:ext uri="{FF2B5EF4-FFF2-40B4-BE49-F238E27FC236}">
                <a16:creationId xmlns:a16="http://schemas.microsoft.com/office/drawing/2014/main" id="{B152C3A8-6B35-4D33-B714-A2E4343FB0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4500" y="944880"/>
            <a:ext cx="4803775" cy="4728209"/>
          </a:xfrm>
          <a:custGeom>
            <a:avLst/>
            <a:gdLst>
              <a:gd name="connsiteX0" fmla="*/ 0 w 4803775"/>
              <a:gd name="connsiteY0" fmla="*/ 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0 w 4803775"/>
              <a:gd name="connsiteY4" fmla="*/ 0 h 4703762"/>
              <a:gd name="connsiteX0" fmla="*/ 2621280 w 4803775"/>
              <a:gd name="connsiteY0" fmla="*/ 0 h 4734242"/>
              <a:gd name="connsiteX1" fmla="*/ 4803775 w 4803775"/>
              <a:gd name="connsiteY1" fmla="*/ 30480 h 4734242"/>
              <a:gd name="connsiteX2" fmla="*/ 4803775 w 4803775"/>
              <a:gd name="connsiteY2" fmla="*/ 4734242 h 4734242"/>
              <a:gd name="connsiteX3" fmla="*/ 0 w 4803775"/>
              <a:gd name="connsiteY3" fmla="*/ 4734242 h 4734242"/>
              <a:gd name="connsiteX4" fmla="*/ 2621280 w 4803775"/>
              <a:gd name="connsiteY4" fmla="*/ 0 h 4734242"/>
              <a:gd name="connsiteX0" fmla="*/ 2639060 w 4803775"/>
              <a:gd name="connsiteY0" fmla="*/ 508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2639060 w 4803775"/>
              <a:gd name="connsiteY4" fmla="*/ 5080 h 4703762"/>
              <a:gd name="connsiteX0" fmla="*/ 2639060 w 4803775"/>
              <a:gd name="connsiteY0" fmla="*/ 5080 h 4734242"/>
              <a:gd name="connsiteX1" fmla="*/ 4803775 w 4803775"/>
              <a:gd name="connsiteY1" fmla="*/ 0 h 4734242"/>
              <a:gd name="connsiteX2" fmla="*/ 2212975 w 4803775"/>
              <a:gd name="connsiteY2" fmla="*/ 4734242 h 4734242"/>
              <a:gd name="connsiteX3" fmla="*/ 0 w 4803775"/>
              <a:gd name="connsiteY3" fmla="*/ 4703762 h 4734242"/>
              <a:gd name="connsiteX4" fmla="*/ 2639060 w 4803775"/>
              <a:gd name="connsiteY4" fmla="*/ 5080 h 4734242"/>
              <a:gd name="connsiteX0" fmla="*/ 2639060 w 4803775"/>
              <a:gd name="connsiteY0" fmla="*/ 5080 h 4709477"/>
              <a:gd name="connsiteX1" fmla="*/ 4803775 w 4803775"/>
              <a:gd name="connsiteY1" fmla="*/ 0 h 4709477"/>
              <a:gd name="connsiteX2" fmla="*/ 2161540 w 4803775"/>
              <a:gd name="connsiteY2" fmla="*/ 4709477 h 4709477"/>
              <a:gd name="connsiteX3" fmla="*/ 0 w 4803775"/>
              <a:gd name="connsiteY3" fmla="*/ 4703762 h 4709477"/>
              <a:gd name="connsiteX4" fmla="*/ 2639060 w 4803775"/>
              <a:gd name="connsiteY4" fmla="*/ 5080 h 4709477"/>
              <a:gd name="connsiteX0" fmla="*/ 2639060 w 4803775"/>
              <a:gd name="connsiteY0" fmla="*/ 23812 h 4728209"/>
              <a:gd name="connsiteX1" fmla="*/ 3152140 w 4803775"/>
              <a:gd name="connsiteY1" fmla="*/ 0 h 4728209"/>
              <a:gd name="connsiteX2" fmla="*/ 4803775 w 4803775"/>
              <a:gd name="connsiteY2" fmla="*/ 18732 h 4728209"/>
              <a:gd name="connsiteX3" fmla="*/ 2161540 w 4803775"/>
              <a:gd name="connsiteY3" fmla="*/ 4728209 h 4728209"/>
              <a:gd name="connsiteX4" fmla="*/ 0 w 4803775"/>
              <a:gd name="connsiteY4" fmla="*/ 4722494 h 4728209"/>
              <a:gd name="connsiteX5" fmla="*/ 2639060 w 4803775"/>
              <a:gd name="connsiteY5" fmla="*/ 23812 h 47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775" h="4728209">
                <a:moveTo>
                  <a:pt x="2639060" y="23812"/>
                </a:moveTo>
                <a:cubicBezTo>
                  <a:pt x="2810087" y="22648"/>
                  <a:pt x="2981113" y="1164"/>
                  <a:pt x="3152140" y="0"/>
                </a:cubicBezTo>
                <a:lnTo>
                  <a:pt x="4803775" y="18732"/>
                </a:lnTo>
                <a:lnTo>
                  <a:pt x="2161540" y="4728209"/>
                </a:lnTo>
                <a:lnTo>
                  <a:pt x="0" y="4722494"/>
                </a:lnTo>
                <a:lnTo>
                  <a:pt x="2639060" y="23812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6120D0D3-1C78-40D8-A027-3CBD51715D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956500" cy="3590419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278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lovanie + 2obrazky - v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65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dvomi obrázkami II.</a:t>
            </a:r>
          </a:p>
        </p:txBody>
      </p:sp>
      <p:sp>
        <p:nvSpPr>
          <p:cNvPr id="6" name="Obrázok vľavo">
            <a:extLst>
              <a:ext uri="{FF2B5EF4-FFF2-40B4-BE49-F238E27FC236}">
                <a16:creationId xmlns:a16="http://schemas.microsoft.com/office/drawing/2014/main" id="{90A453BF-97DE-43DD-9A61-73DD94B9F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100" y="963144"/>
            <a:ext cx="4763770" cy="4708994"/>
          </a:xfrm>
          <a:custGeom>
            <a:avLst/>
            <a:gdLst>
              <a:gd name="connsiteX0" fmla="*/ 0 w 4803775"/>
              <a:gd name="connsiteY0" fmla="*/ 0 h 4705350"/>
              <a:gd name="connsiteX1" fmla="*/ 4803775 w 4803775"/>
              <a:gd name="connsiteY1" fmla="*/ 0 h 4705350"/>
              <a:gd name="connsiteX2" fmla="*/ 4803775 w 4803775"/>
              <a:gd name="connsiteY2" fmla="*/ 4705350 h 4705350"/>
              <a:gd name="connsiteX3" fmla="*/ 0 w 4803775"/>
              <a:gd name="connsiteY3" fmla="*/ 4705350 h 4705350"/>
              <a:gd name="connsiteX4" fmla="*/ 0 w 4803775"/>
              <a:gd name="connsiteY4" fmla="*/ 0 h 4705350"/>
              <a:gd name="connsiteX0" fmla="*/ 2504661 w 4803775"/>
              <a:gd name="connsiteY0" fmla="*/ 0 h 4731854"/>
              <a:gd name="connsiteX1" fmla="*/ 4803775 w 4803775"/>
              <a:gd name="connsiteY1" fmla="*/ 26504 h 4731854"/>
              <a:gd name="connsiteX2" fmla="*/ 4803775 w 4803775"/>
              <a:gd name="connsiteY2" fmla="*/ 4731854 h 4731854"/>
              <a:gd name="connsiteX3" fmla="*/ 0 w 4803775"/>
              <a:gd name="connsiteY3" fmla="*/ 4731854 h 4731854"/>
              <a:gd name="connsiteX4" fmla="*/ 2504661 w 4803775"/>
              <a:gd name="connsiteY4" fmla="*/ 0 h 473185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4803775 w 4803775"/>
              <a:gd name="connsiteY2" fmla="*/ 470899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3508375 w 4803775"/>
              <a:gd name="connsiteY2" fmla="*/ 4707089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2115820 w 4803775"/>
              <a:gd name="connsiteY2" fmla="*/ 470518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763770"/>
              <a:gd name="connsiteY0" fmla="*/ 0 h 4708994"/>
              <a:gd name="connsiteX1" fmla="*/ 4763770 w 4763770"/>
              <a:gd name="connsiteY1" fmla="*/ 5549 h 4708994"/>
              <a:gd name="connsiteX2" fmla="*/ 2115820 w 4763770"/>
              <a:gd name="connsiteY2" fmla="*/ 4705184 h 4708994"/>
              <a:gd name="connsiteX3" fmla="*/ 0 w 4763770"/>
              <a:gd name="connsiteY3" fmla="*/ 4708994 h 4708994"/>
              <a:gd name="connsiteX4" fmla="*/ 2647536 w 4763770"/>
              <a:gd name="connsiteY4" fmla="*/ 0 h 47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770" h="4708994">
                <a:moveTo>
                  <a:pt x="2647536" y="0"/>
                </a:moveTo>
                <a:lnTo>
                  <a:pt x="4763770" y="5549"/>
                </a:lnTo>
                <a:lnTo>
                  <a:pt x="2115820" y="4705184"/>
                </a:lnTo>
                <a:lnTo>
                  <a:pt x="0" y="4708994"/>
                </a:lnTo>
                <a:lnTo>
                  <a:pt x="2647536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6" name="Obrázok vpravo">
            <a:extLst>
              <a:ext uri="{FF2B5EF4-FFF2-40B4-BE49-F238E27FC236}">
                <a16:creationId xmlns:a16="http://schemas.microsoft.com/office/drawing/2014/main" id="{B152C3A8-6B35-4D33-B714-A2E4343FB0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4500" y="944880"/>
            <a:ext cx="4803775" cy="4728209"/>
          </a:xfrm>
          <a:custGeom>
            <a:avLst/>
            <a:gdLst>
              <a:gd name="connsiteX0" fmla="*/ 0 w 4803775"/>
              <a:gd name="connsiteY0" fmla="*/ 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0 w 4803775"/>
              <a:gd name="connsiteY4" fmla="*/ 0 h 4703762"/>
              <a:gd name="connsiteX0" fmla="*/ 2621280 w 4803775"/>
              <a:gd name="connsiteY0" fmla="*/ 0 h 4734242"/>
              <a:gd name="connsiteX1" fmla="*/ 4803775 w 4803775"/>
              <a:gd name="connsiteY1" fmla="*/ 30480 h 4734242"/>
              <a:gd name="connsiteX2" fmla="*/ 4803775 w 4803775"/>
              <a:gd name="connsiteY2" fmla="*/ 4734242 h 4734242"/>
              <a:gd name="connsiteX3" fmla="*/ 0 w 4803775"/>
              <a:gd name="connsiteY3" fmla="*/ 4734242 h 4734242"/>
              <a:gd name="connsiteX4" fmla="*/ 2621280 w 4803775"/>
              <a:gd name="connsiteY4" fmla="*/ 0 h 4734242"/>
              <a:gd name="connsiteX0" fmla="*/ 2639060 w 4803775"/>
              <a:gd name="connsiteY0" fmla="*/ 508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2639060 w 4803775"/>
              <a:gd name="connsiteY4" fmla="*/ 5080 h 4703762"/>
              <a:gd name="connsiteX0" fmla="*/ 2639060 w 4803775"/>
              <a:gd name="connsiteY0" fmla="*/ 5080 h 4734242"/>
              <a:gd name="connsiteX1" fmla="*/ 4803775 w 4803775"/>
              <a:gd name="connsiteY1" fmla="*/ 0 h 4734242"/>
              <a:gd name="connsiteX2" fmla="*/ 2212975 w 4803775"/>
              <a:gd name="connsiteY2" fmla="*/ 4734242 h 4734242"/>
              <a:gd name="connsiteX3" fmla="*/ 0 w 4803775"/>
              <a:gd name="connsiteY3" fmla="*/ 4703762 h 4734242"/>
              <a:gd name="connsiteX4" fmla="*/ 2639060 w 4803775"/>
              <a:gd name="connsiteY4" fmla="*/ 5080 h 4734242"/>
              <a:gd name="connsiteX0" fmla="*/ 2639060 w 4803775"/>
              <a:gd name="connsiteY0" fmla="*/ 5080 h 4709477"/>
              <a:gd name="connsiteX1" fmla="*/ 4803775 w 4803775"/>
              <a:gd name="connsiteY1" fmla="*/ 0 h 4709477"/>
              <a:gd name="connsiteX2" fmla="*/ 2161540 w 4803775"/>
              <a:gd name="connsiteY2" fmla="*/ 4709477 h 4709477"/>
              <a:gd name="connsiteX3" fmla="*/ 0 w 4803775"/>
              <a:gd name="connsiteY3" fmla="*/ 4703762 h 4709477"/>
              <a:gd name="connsiteX4" fmla="*/ 2639060 w 4803775"/>
              <a:gd name="connsiteY4" fmla="*/ 5080 h 4709477"/>
              <a:gd name="connsiteX0" fmla="*/ 2639060 w 4803775"/>
              <a:gd name="connsiteY0" fmla="*/ 23812 h 4728209"/>
              <a:gd name="connsiteX1" fmla="*/ 3152140 w 4803775"/>
              <a:gd name="connsiteY1" fmla="*/ 0 h 4728209"/>
              <a:gd name="connsiteX2" fmla="*/ 4803775 w 4803775"/>
              <a:gd name="connsiteY2" fmla="*/ 18732 h 4728209"/>
              <a:gd name="connsiteX3" fmla="*/ 2161540 w 4803775"/>
              <a:gd name="connsiteY3" fmla="*/ 4728209 h 4728209"/>
              <a:gd name="connsiteX4" fmla="*/ 0 w 4803775"/>
              <a:gd name="connsiteY4" fmla="*/ 4722494 h 4728209"/>
              <a:gd name="connsiteX5" fmla="*/ 2639060 w 4803775"/>
              <a:gd name="connsiteY5" fmla="*/ 23812 h 47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775" h="4728209">
                <a:moveTo>
                  <a:pt x="2639060" y="23812"/>
                </a:moveTo>
                <a:cubicBezTo>
                  <a:pt x="2810087" y="22648"/>
                  <a:pt x="2981113" y="1164"/>
                  <a:pt x="3152140" y="0"/>
                </a:cubicBezTo>
                <a:lnTo>
                  <a:pt x="4803775" y="18732"/>
                </a:lnTo>
                <a:lnTo>
                  <a:pt x="2161540" y="4728209"/>
                </a:lnTo>
                <a:lnTo>
                  <a:pt x="0" y="4722494"/>
                </a:lnTo>
                <a:lnTo>
                  <a:pt x="2639060" y="23812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  <p:sp>
        <p:nvSpPr>
          <p:cNvPr id="10" name="Zástupný objekt pre text 11">
            <a:extLst>
              <a:ext uri="{FF2B5EF4-FFF2-40B4-BE49-F238E27FC236}">
                <a16:creationId xmlns:a16="http://schemas.microsoft.com/office/drawing/2014/main" id="{446BE743-0B7D-4B78-95C4-46AA3B8F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956500" cy="3590419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06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10828494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dvojriadkový + graf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E27E493D-5CBD-42DC-AE25-5A84144628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600" y="2110902"/>
            <a:ext cx="10828494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7" name="Zástupný objekt pre text 11">
            <a:extLst>
              <a:ext uri="{FF2B5EF4-FFF2-40B4-BE49-F238E27FC236}">
                <a16:creationId xmlns:a16="http://schemas.microsoft.com/office/drawing/2014/main" id="{5E8C4642-C205-4FB7-8A5B-58B5FC33A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0389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0239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2082231-21BE-4746-B3C9-6CF7D03AAA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00" y="6076800"/>
            <a:ext cx="9705600" cy="381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kumimoji="0" lang="sk-SK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/>
              <a:t>Doplnkový slide s veľkým obrázkom a textom.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0E829-521B-4F84-A703-50F57BA3E9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555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9850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1r +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10838220" cy="598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 + graf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09438AF-7544-4F23-B8C7-8F61FD0D1F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600" y="1712068"/>
            <a:ext cx="10838221" cy="4056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7" name="Zástupný objekt pre text 11">
            <a:extLst>
              <a:ext uri="{FF2B5EF4-FFF2-40B4-BE49-F238E27FC236}">
                <a16:creationId xmlns:a16="http://schemas.microsoft.com/office/drawing/2014/main" id="{050C8E82-E39A-4E68-99E1-815CC260F0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01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ov kapito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67E9EF0-493A-43CF-B460-33DBB13EF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2679144"/>
            <a:ext cx="10893600" cy="8923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kumimoji="0" lang="sk-SK" sz="6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sk-SK"/>
              <a:t>Názov kapitoly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22103E-0574-44FB-AACD-6A38C5D49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600" y="3783182"/>
            <a:ext cx="10896587" cy="4015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/>
              <a:t>PODNADPIS JEDNORIADKOVÝ</a:t>
            </a:r>
          </a:p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9199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1r + podnadpis +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10847948" cy="598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 + graf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D6F0B5E1-FF87-41D0-8E5F-59BB75A701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599" y="1450496"/>
            <a:ext cx="10847949" cy="40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/>
              <a:t>Podnadpis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4A52FD-3E76-4D36-8CCD-1C513BAAFA0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599" y="2091447"/>
            <a:ext cx="10847950" cy="3677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1131FEE4-CE45-4689-9535-098C706427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9284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r +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10828494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dvojriadkový + graf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E27E493D-5CBD-42DC-AE25-5A84144628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600" y="2110902"/>
            <a:ext cx="10828494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7" name="Zástupný objekt pre text 11">
            <a:extLst>
              <a:ext uri="{FF2B5EF4-FFF2-40B4-BE49-F238E27FC236}">
                <a16:creationId xmlns:a16="http://schemas.microsoft.com/office/drawing/2014/main" id="{5E8C4642-C205-4FB7-8A5B-58B5FC33A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552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graph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2082231-21BE-4746-B3C9-6CF7D03AAA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00" y="6076800"/>
            <a:ext cx="9705600" cy="381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kumimoji="0" lang="sk-SK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/>
              <a:t>Doplnkový slide s veľkým grafom alebo tabuľkou.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0810F-9B96-4D95-97FA-AB7B265AFF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555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578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0" name="Textbox">
            <a:extLst>
              <a:ext uri="{FF2B5EF4-FFF2-40B4-BE49-F238E27FC236}">
                <a16:creationId xmlns:a16="http://schemas.microsoft.com/office/drawing/2014/main" id="{36F102F9-8996-46E6-A0F0-A521E4AF28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599" y="2073903"/>
            <a:ext cx="5069720" cy="3598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</a:p>
        </p:txBody>
      </p:sp>
      <p:sp>
        <p:nvSpPr>
          <p:cNvPr id="11" name="Nadpis">
            <a:extLst>
              <a:ext uri="{FF2B5EF4-FFF2-40B4-BE49-F238E27FC236}">
                <a16:creationId xmlns:a16="http://schemas.microsoft.com/office/drawing/2014/main" id="{4C44EB56-CAEB-4EA4-88C0-4AC2D579A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599" y="846000"/>
            <a:ext cx="5069719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jedným objektom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D669310D-1CA7-488B-A5D3-ECBF32AF18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0" y="846000"/>
            <a:ext cx="5510401" cy="4826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110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1" name="Nadpis">
            <a:extLst>
              <a:ext uri="{FF2B5EF4-FFF2-40B4-BE49-F238E27FC236}">
                <a16:creationId xmlns:a16="http://schemas.microsoft.com/office/drawing/2014/main" id="{4C44EB56-CAEB-4EA4-88C0-4AC2D579A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599" y="846000"/>
            <a:ext cx="5069719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jedným objektom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3" name="Zástupný objekt pre text 11">
            <a:extLst>
              <a:ext uri="{FF2B5EF4-FFF2-40B4-BE49-F238E27FC236}">
                <a16:creationId xmlns:a16="http://schemas.microsoft.com/office/drawing/2014/main" id="{E7C0F4B3-84C1-42C0-8DB4-AB61D59162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998" y="2082601"/>
            <a:ext cx="5094919" cy="3589537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8C1DDF9-F424-4EB6-A6E1-16047AC0EC1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00" y="846000"/>
            <a:ext cx="5510401" cy="4826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998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/ headline 2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1" name="Nadpis">
            <a:extLst>
              <a:ext uri="{FF2B5EF4-FFF2-40B4-BE49-F238E27FC236}">
                <a16:creationId xmlns:a16="http://schemas.microsoft.com/office/drawing/2014/main" id="{4C44EB56-CAEB-4EA4-88C0-4AC2D579A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10855826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jedným objektom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E53C69EC-248E-4A38-80C9-5F458AAD2B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94625" y="2138860"/>
            <a:ext cx="5230801" cy="3577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6AA1A549-CD3E-419A-AA86-A6117C19D2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6574" y="2138860"/>
            <a:ext cx="5230801" cy="3577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9358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8" name="Nadpis">
            <a:extLst>
              <a:ext uri="{FF2B5EF4-FFF2-40B4-BE49-F238E27FC236}">
                <a16:creationId xmlns:a16="http://schemas.microsoft.com/office/drawing/2014/main" id="{B0D943A0-6EDB-4385-BC93-2C1458173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10847948" cy="598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 + graf</a:t>
            </a:r>
          </a:p>
        </p:txBody>
      </p:sp>
      <p:sp>
        <p:nvSpPr>
          <p:cNvPr id="10" name="Zástupný objekt pre text 5">
            <a:extLst>
              <a:ext uri="{FF2B5EF4-FFF2-40B4-BE49-F238E27FC236}">
                <a16:creationId xmlns:a16="http://schemas.microsoft.com/office/drawing/2014/main" id="{2B788514-465E-4734-9BF4-94014887F3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599" y="1450496"/>
            <a:ext cx="10847949" cy="40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/>
              <a:t>Podnadpis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0223E12-A10A-464B-AF61-F7629AEBA3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6574" y="2138860"/>
            <a:ext cx="5230801" cy="3577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7EEFFA6-1867-4D95-93C9-AD97EF1B64F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94625" y="2138860"/>
            <a:ext cx="5230801" cy="3577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7231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0" name="Textbox">
            <a:extLst>
              <a:ext uri="{FF2B5EF4-FFF2-40B4-BE49-F238E27FC236}">
                <a16:creationId xmlns:a16="http://schemas.microsoft.com/office/drawing/2014/main" id="{36F102F9-8996-46E6-A0F0-A521E4AF28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599" y="2073903"/>
            <a:ext cx="5069719" cy="37665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</a:p>
        </p:txBody>
      </p:sp>
      <p:sp>
        <p:nvSpPr>
          <p:cNvPr id="11" name="Nadpis">
            <a:extLst>
              <a:ext uri="{FF2B5EF4-FFF2-40B4-BE49-F238E27FC236}">
                <a16:creationId xmlns:a16="http://schemas.microsoft.com/office/drawing/2014/main" id="{4C44EB56-CAEB-4EA4-88C0-4AC2D579A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599" y="846000"/>
            <a:ext cx="5069719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jedným objektom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6E70FB5-0014-4B8D-94A8-A544443699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0" y="807006"/>
            <a:ext cx="5426400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EC604D7-5A04-45E7-90FB-18BEE9184E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00" y="3367212"/>
            <a:ext cx="5426400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40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1" name="Nadpis">
            <a:extLst>
              <a:ext uri="{FF2B5EF4-FFF2-40B4-BE49-F238E27FC236}">
                <a16:creationId xmlns:a16="http://schemas.microsoft.com/office/drawing/2014/main" id="{4C44EB56-CAEB-4EA4-88C0-4AC2D579A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599" y="846000"/>
            <a:ext cx="5069719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jedným objektom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5" name="Zástupný objekt pre text 11">
            <a:extLst>
              <a:ext uri="{FF2B5EF4-FFF2-40B4-BE49-F238E27FC236}">
                <a16:creationId xmlns:a16="http://schemas.microsoft.com/office/drawing/2014/main" id="{CB15D6C6-4FDB-47BE-96B2-D21BDDD5CC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998" y="2082601"/>
            <a:ext cx="5094919" cy="3757812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6ADD58B-5F16-41CF-BCBF-B5BDC40CCB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00" y="807006"/>
            <a:ext cx="5426400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27867E64-16B4-4F3F-8D2F-7E849DFD70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3367212"/>
            <a:ext cx="5426400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2852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8" name="Nadpis">
            <a:extLst>
              <a:ext uri="{FF2B5EF4-FFF2-40B4-BE49-F238E27FC236}">
                <a16:creationId xmlns:a16="http://schemas.microsoft.com/office/drawing/2014/main" id="{B0D943A0-6EDB-4385-BC93-2C1458173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10771200" cy="598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 + graf</a:t>
            </a:r>
          </a:p>
        </p:txBody>
      </p:sp>
      <p:sp>
        <p:nvSpPr>
          <p:cNvPr id="17" name="Textbox">
            <a:extLst>
              <a:ext uri="{FF2B5EF4-FFF2-40B4-BE49-F238E27FC236}">
                <a16:creationId xmlns:a16="http://schemas.microsoft.com/office/drawing/2014/main" id="{E2416EE3-B262-4FD4-90D5-2C56E6BD11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1512000"/>
            <a:ext cx="10771200" cy="637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29B881AB-16FA-445C-B37D-EA5CBC09959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600" y="2431914"/>
            <a:ext cx="3459600" cy="3242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2B028E3E-B9B1-4D37-BCA7-6003DBEDE9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25400" y="2441643"/>
            <a:ext cx="3459600" cy="3242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1B0CC08F-A571-4CCE-BF4C-31FDF486694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981200" y="2441643"/>
            <a:ext cx="3459600" cy="3242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96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287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podnadpi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1" name="Nadpis">
            <a:extLst>
              <a:ext uri="{FF2B5EF4-FFF2-40B4-BE49-F238E27FC236}">
                <a16:creationId xmlns:a16="http://schemas.microsoft.com/office/drawing/2014/main" id="{4C44EB56-CAEB-4EA4-88C0-4AC2D579A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5312912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jedným objektom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6" name="Textbox">
            <a:extLst>
              <a:ext uri="{FF2B5EF4-FFF2-40B4-BE49-F238E27FC236}">
                <a16:creationId xmlns:a16="http://schemas.microsoft.com/office/drawing/2014/main" id="{72454321-FD3A-411A-8910-3DA7327FE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707" y="1970945"/>
            <a:ext cx="5293804" cy="12822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A0FE3F-9850-421F-8842-B0095F75026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90380" y="780005"/>
            <a:ext cx="5312913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E8B2AE92-8F58-4F4F-80D7-BE6560D2428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183412" y="3313210"/>
            <a:ext cx="5312913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754CB46-060C-4CA0-BDAC-5A19D5C44A3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79152" y="3313210"/>
            <a:ext cx="5312913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1151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21" name="Nadpis">
            <a:extLst>
              <a:ext uri="{FF2B5EF4-FFF2-40B4-BE49-F238E27FC236}">
                <a16:creationId xmlns:a16="http://schemas.microsoft.com/office/drawing/2014/main" id="{729464B6-2680-4497-AEA0-75F2A03E3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5999"/>
            <a:ext cx="2988000" cy="49754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so štyrmi objektmi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36F28C98-C4D0-4077-937A-871A7E75222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846800" y="790616"/>
            <a:ext cx="36756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E2C65F-38EA-4291-BC8B-434E76B813F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003200" y="790616"/>
            <a:ext cx="36756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C2A8B78D-80C6-48FC-B3DD-3CF54AFE7D8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03200" y="3333713"/>
            <a:ext cx="36756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5E646397-075A-45AF-ABAA-548333DB624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846800" y="3341026"/>
            <a:ext cx="36756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4773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1" name="Textbox">
            <a:extLst>
              <a:ext uri="{FF2B5EF4-FFF2-40B4-BE49-F238E27FC236}">
                <a16:creationId xmlns:a16="http://schemas.microsoft.com/office/drawing/2014/main" id="{2018DDE1-CD22-4D2C-8600-86E04929A4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599" y="2073903"/>
            <a:ext cx="4719523" cy="3810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</a:p>
        </p:txBody>
      </p:sp>
      <p:sp>
        <p:nvSpPr>
          <p:cNvPr id="17" name="Nadpis">
            <a:extLst>
              <a:ext uri="{FF2B5EF4-FFF2-40B4-BE49-F238E27FC236}">
                <a16:creationId xmlns:a16="http://schemas.microsoft.com/office/drawing/2014/main" id="{C2AB0E7F-3984-446A-AE89-0B63D120C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599" y="846000"/>
            <a:ext cx="4719523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jedným objektom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7B445AA0-126C-4901-A2E5-7D62621466C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774400" y="80532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860A2178-E94C-4FE5-B62B-1574BDF96F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3200" y="80532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B210009B-765E-4F92-8DF1-44BFDE5DCF5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743200" y="342900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F3CBF1BF-4224-414F-A087-6A2D1021C23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74400" y="342900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2903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5377F228-16C4-40C9-BF24-26516F4C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7" name="Zástupný objekt pre text 11">
            <a:extLst>
              <a:ext uri="{FF2B5EF4-FFF2-40B4-BE49-F238E27FC236}">
                <a16:creationId xmlns:a16="http://schemas.microsoft.com/office/drawing/2014/main" id="{9387A186-73B2-4BA5-B766-EAEAB8346D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600" y="2073902"/>
            <a:ext cx="4702942" cy="3810063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  <p:sp>
        <p:nvSpPr>
          <p:cNvPr id="18" name="Nadpis">
            <a:extLst>
              <a:ext uri="{FF2B5EF4-FFF2-40B4-BE49-F238E27FC236}">
                <a16:creationId xmlns:a16="http://schemas.microsoft.com/office/drawing/2014/main" id="{EEA2CA90-1073-4933-B99A-2B5E2FE29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702942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jedným objektom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8A31B9B9-4E2C-4134-910F-A19F031D992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774400" y="80532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FBEC1C3A-0249-4984-9B8B-E42F4CDE272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3200" y="80532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D77F8871-E041-4F24-8624-6ED99C43CE1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743200" y="342900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60734D1C-D4D2-4204-9118-62034202F5D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74400" y="342900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134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zo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67E9EF0-493A-43CF-B460-33DBB13EF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2679144"/>
            <a:ext cx="10893600" cy="8923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kumimoji="0" lang="sk-SK" sz="6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sk-SK"/>
              <a:t>Názov kapitoly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22103E-0574-44FB-AACD-6A38C5D49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3783182"/>
            <a:ext cx="10893425" cy="401543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PODNADPIS JEDNORIADKOVÝ</a:t>
            </a:r>
          </a:p>
        </p:txBody>
      </p:sp>
    </p:spTree>
    <p:extLst>
      <p:ext uri="{BB962C8B-B14F-4D97-AF65-F5344CB8AC3E}">
        <p14:creationId xmlns:p14="http://schemas.microsoft.com/office/powerpoint/2010/main" val="820861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k textu a 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462468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odrážkami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8A9294E8-57F7-483E-A5E6-D745CE1B2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62264"/>
            <a:ext cx="6462468" cy="3604151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9232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67E9EF0-493A-43CF-B460-33DBB13EF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2192488"/>
            <a:ext cx="10893600" cy="10610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kumimoji="0" lang="sk-SK" sz="6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sk-SK"/>
              <a:t>Nadpis jednoriadkový</a:t>
            </a:r>
          </a:p>
        </p:txBody>
      </p:sp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0CE38CB2-C7E4-4764-989F-ED9052234F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450" y="3253823"/>
            <a:ext cx="10893900" cy="4994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kumimoji="0" lang="sk-SK" sz="2200" b="0" i="0" u="none" strike="noStrike" kern="1200" cap="all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lvl="0"/>
            <a:r>
              <a:rPr lang="sk-SK"/>
              <a:t>PODNADPIS JEDNORIADKOVÝ</a:t>
            </a:r>
          </a:p>
        </p:txBody>
      </p:sp>
      <p:sp>
        <p:nvSpPr>
          <p:cNvPr id="10" name="Zástupný objekt pre text 8">
            <a:extLst>
              <a:ext uri="{FF2B5EF4-FFF2-40B4-BE49-F238E27FC236}">
                <a16:creationId xmlns:a16="http://schemas.microsoft.com/office/drawing/2014/main" id="{CC2EAEA0-5389-42A9-A72F-2C6B4B85E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050" y="4327287"/>
            <a:ext cx="10914150" cy="38959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lvl="0"/>
            <a:r>
              <a:rPr lang="sk-SK"/>
              <a:t>Termín</a:t>
            </a:r>
          </a:p>
        </p:txBody>
      </p:sp>
      <p:sp>
        <p:nvSpPr>
          <p:cNvPr id="11" name="Zástupný objekt pre text 8">
            <a:extLst>
              <a:ext uri="{FF2B5EF4-FFF2-40B4-BE49-F238E27FC236}">
                <a16:creationId xmlns:a16="http://schemas.microsoft.com/office/drawing/2014/main" id="{E1558C91-A75C-4999-AF6B-7F795BC2EA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050" y="4901280"/>
            <a:ext cx="10914150" cy="38959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lvl="0"/>
            <a:r>
              <a:rPr lang="sk-SK"/>
              <a:t>Meno, funkcia</a:t>
            </a:r>
          </a:p>
        </p:txBody>
      </p:sp>
    </p:spTree>
    <p:extLst>
      <p:ext uri="{BB962C8B-B14F-4D97-AF65-F5344CB8AC3E}">
        <p14:creationId xmlns:p14="http://schemas.microsoft.com/office/powerpoint/2010/main" val="1945546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559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blokom textu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8A9294E8-57F7-483E-A5E6-D745CE1B2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599" y="2081719"/>
            <a:ext cx="6559199" cy="3584696"/>
          </a:xfrm>
          <a:prstGeom prst="rect">
            <a:avLst/>
          </a:prstGeom>
        </p:spPr>
        <p:txBody>
          <a:bodyPr/>
          <a:lstStyle>
            <a:lvl1pPr marL="55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147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 a odrazk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559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odrážkami</a:t>
            </a:r>
          </a:p>
        </p:txBody>
      </p:sp>
      <p:sp>
        <p:nvSpPr>
          <p:cNvPr id="6" name="Zástupný objekt pre text 11">
            <a:extLst>
              <a:ext uri="{FF2B5EF4-FFF2-40B4-BE49-F238E27FC236}">
                <a16:creationId xmlns:a16="http://schemas.microsoft.com/office/drawing/2014/main" id="{E62BC28E-B5D9-42C6-A6A0-F440D30C37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1991"/>
            <a:ext cx="6559200" cy="3501957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135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 a cislovan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559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číslovaním</a:t>
            </a:r>
          </a:p>
        </p:txBody>
      </p:sp>
      <p:sp>
        <p:nvSpPr>
          <p:cNvPr id="6" name="Zástupný objekt pre text 11">
            <a:extLst>
              <a:ext uri="{FF2B5EF4-FFF2-40B4-BE49-F238E27FC236}">
                <a16:creationId xmlns:a16="http://schemas.microsoft.com/office/drawing/2014/main" id="{85648A37-19FB-4F11-A706-9C2BD16DB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1990"/>
            <a:ext cx="6559200" cy="3446453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0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462468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blokom textu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8A9294E8-57F7-483E-A5E6-D745CE1B2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3903"/>
            <a:ext cx="6462468" cy="3592512"/>
          </a:xfrm>
          <a:prstGeom prst="rect">
            <a:avLst/>
          </a:prstGeom>
        </p:spPr>
        <p:txBody>
          <a:bodyPr/>
          <a:lstStyle>
            <a:lvl1pPr marL="55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988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, perex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559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</a:t>
            </a:r>
            <a:r>
              <a:rPr lang="sk-SK" sz="3200" err="1">
                <a:solidFill>
                  <a:schemeClr val="tx1"/>
                </a:solidFill>
              </a:rPr>
              <a:t>perexom</a:t>
            </a:r>
            <a:r>
              <a:rPr lang="sk-SK" sz="3200">
                <a:solidFill>
                  <a:schemeClr val="tx1"/>
                </a:solidFill>
              </a:rPr>
              <a:t> a blokom textu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8A9294E8-57F7-483E-A5E6-D745CE1B2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1" y="2892940"/>
            <a:ext cx="6559199" cy="3122660"/>
          </a:xfrm>
          <a:prstGeom prst="rect">
            <a:avLst/>
          </a:prstGeom>
        </p:spPr>
        <p:txBody>
          <a:bodyPr/>
          <a:lstStyle>
            <a:lvl1pPr marL="55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636BADE-E4F8-49EA-AC67-CD6F4729D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1962150"/>
            <a:ext cx="6559550" cy="8661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sk-SK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490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, perex a odrazk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559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blokom textu a odrážkami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1855101B-CB34-4693-B077-4E29F1C398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1962150"/>
            <a:ext cx="6559550" cy="8661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sk-SK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</a:t>
            </a:r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917DFE14-F17B-4FAC-986A-E51FD255B7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1" y="2828260"/>
            <a:ext cx="6559200" cy="3064623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743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, perex a cislovan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559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blokom textu a číslovaním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8A9294E8-57F7-483E-A5E6-D745CE1B2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892940"/>
            <a:ext cx="6559200" cy="2625503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97FD8C69-8E55-42B0-A38A-DAA6046840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1962150"/>
            <a:ext cx="6559550" cy="8661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sk-SK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747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ky text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800" y="842400"/>
            <a:ext cx="107964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dvoma blokmi textu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4B64A29-6F8C-4B86-B530-82843B906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0800" y="2048400"/>
            <a:ext cx="5180400" cy="3380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cs-CZ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</a:p>
        </p:txBody>
      </p:sp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6E60CDF5-FCC4-45D9-94E7-23D292FC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0801" y="2048400"/>
            <a:ext cx="5180400" cy="3380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cs-CZ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7844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ky text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10080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1407600"/>
            <a:ext cx="10839600" cy="8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troma blokmi textu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8C5016-D592-4F64-A929-12B036936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600" y="2394000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390F2656-8CC6-4E61-9055-EE606656D2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4800" y="2394000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0A1970E-E3F2-42E6-804B-41C6888D6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4800" y="2394000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763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ky textu + podnadpis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47927" y="620975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10080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1407600"/>
            <a:ext cx="10839088" cy="8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troma blokmi textu + podnadpisy</a:t>
            </a:r>
          </a:p>
        </p:txBody>
      </p:sp>
      <p:sp>
        <p:nvSpPr>
          <p:cNvPr id="16" name="Zástupný text 4">
            <a:extLst>
              <a:ext uri="{FF2B5EF4-FFF2-40B4-BE49-F238E27FC236}">
                <a16:creationId xmlns:a16="http://schemas.microsoft.com/office/drawing/2014/main" id="{4D6A8335-7FF9-4DC2-8E15-D0390B9245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902" y="2990617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A9DE14D0-7434-4184-A3B6-96590F1FE9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4825" y="2990617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A52E9D0-8422-4305-9C9E-779E5F6A79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800" y="2990617"/>
            <a:ext cx="3254400" cy="28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accu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msan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C9D741-D7EB-44A2-8B97-87ECB22FA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927" y="2384571"/>
            <a:ext cx="3254375" cy="468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Podnadpis odseku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3B54F855-A48F-40CA-B754-6BBC4DF73E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4825" y="2384572"/>
            <a:ext cx="3254375" cy="468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Podnadpis odseku</a:t>
            </a:r>
          </a:p>
        </p:txBody>
      </p:sp>
      <p:sp>
        <p:nvSpPr>
          <p:cNvPr id="19" name="Zástupný text 4">
            <a:extLst>
              <a:ext uri="{FF2B5EF4-FFF2-40B4-BE49-F238E27FC236}">
                <a16:creationId xmlns:a16="http://schemas.microsoft.com/office/drawing/2014/main" id="{C9F5D530-93DF-4DBE-8487-AC3B4A3170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4313" y="2375144"/>
            <a:ext cx="3254375" cy="468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Podnadpis odseku</a:t>
            </a:r>
          </a:p>
        </p:txBody>
      </p:sp>
    </p:spTree>
    <p:extLst>
      <p:ext uri="{BB962C8B-B14F-4D97-AF65-F5344CB8AC3E}">
        <p14:creationId xmlns:p14="http://schemas.microsoft.com/office/powerpoint/2010/main" val="280987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 a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trany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x vpravo">
            <a:extLst>
              <a:ext uri="{FF2B5EF4-FFF2-40B4-BE49-F238E27FC236}">
                <a16:creationId xmlns:a16="http://schemas.microsoft.com/office/drawing/2014/main" id="{BBE67EEB-2E77-4E0F-BC73-868DDEA70E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7600" y="3286800"/>
            <a:ext cx="3257550" cy="2341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4572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2pPr>
            <a:lvl3pPr marL="9144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3pPr>
            <a:lvl4pPr marL="13716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4pPr>
            <a:lvl5pPr marL="1828800" indent="0">
              <a:buNone/>
              <a:def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</a:t>
            </a:r>
            <a:r>
              <a:rPr lang="sk-SK"/>
              <a:t> </a:t>
            </a:r>
            <a:r>
              <a:rPr lang="sk-SK" err="1"/>
              <a:t>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</a:p>
        </p:txBody>
      </p:sp>
      <p:sp>
        <p:nvSpPr>
          <p:cNvPr id="14" name="Ikona vpravo">
            <a:extLst>
              <a:ext uri="{FF2B5EF4-FFF2-40B4-BE49-F238E27FC236}">
                <a16:creationId xmlns:a16="http://schemas.microsoft.com/office/drawing/2014/main" id="{4FE13082-691E-4BD3-9862-D7B2C05C06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47600" y="2297113"/>
            <a:ext cx="785812" cy="7651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sk-SK"/>
          </a:p>
        </p:txBody>
      </p:sp>
      <p:sp>
        <p:nvSpPr>
          <p:cNvPr id="8" name="Box v strede">
            <a:extLst>
              <a:ext uri="{FF2B5EF4-FFF2-40B4-BE49-F238E27FC236}">
                <a16:creationId xmlns:a16="http://schemas.microsoft.com/office/drawing/2014/main" id="{F0878319-F72B-4784-9124-220F5E18DD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1200" y="3286800"/>
            <a:ext cx="3257550" cy="2341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4572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2pPr>
            <a:lvl3pPr marL="9144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3pPr>
            <a:lvl4pPr marL="13716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4pPr>
            <a:lvl5pPr marL="1828800" indent="0">
              <a:buNone/>
              <a:def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</a:t>
            </a:r>
            <a:r>
              <a:rPr lang="sk-SK"/>
              <a:t> </a:t>
            </a:r>
            <a:r>
              <a:rPr lang="sk-SK" err="1"/>
              <a:t>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</a:p>
        </p:txBody>
      </p:sp>
      <p:sp>
        <p:nvSpPr>
          <p:cNvPr id="13" name="Ikona v strede">
            <a:extLst>
              <a:ext uri="{FF2B5EF4-FFF2-40B4-BE49-F238E27FC236}">
                <a16:creationId xmlns:a16="http://schemas.microsoft.com/office/drawing/2014/main" id="{D2C05578-5647-4CC0-B19E-11B7607107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1200" y="2297113"/>
            <a:ext cx="785812" cy="7651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sk-SK"/>
          </a:p>
        </p:txBody>
      </p:sp>
      <p:sp>
        <p:nvSpPr>
          <p:cNvPr id="3" name="Box vlavo">
            <a:extLst>
              <a:ext uri="{FF2B5EF4-FFF2-40B4-BE49-F238E27FC236}">
                <a16:creationId xmlns:a16="http://schemas.microsoft.com/office/drawing/2014/main" id="{9D39601A-E98C-4A99-932F-9188F70F9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200" y="3284882"/>
            <a:ext cx="3257550" cy="2341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4572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2pPr>
            <a:lvl3pPr marL="9144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3pPr>
            <a:lvl4pPr marL="1371600" indent="0"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4pPr>
            <a:lvl5pPr marL="1828800" indent="0">
              <a:buNone/>
              <a:defRPr kumimoji="0" lang="sk-SK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</a:t>
            </a:r>
            <a:r>
              <a:rPr lang="sk-SK"/>
              <a:t> </a:t>
            </a:r>
            <a:r>
              <a:rPr lang="sk-SK" err="1"/>
              <a:t>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</a:p>
        </p:txBody>
      </p:sp>
      <p:sp>
        <p:nvSpPr>
          <p:cNvPr id="12" name="Ikona vlavo">
            <a:extLst>
              <a:ext uri="{FF2B5EF4-FFF2-40B4-BE49-F238E27FC236}">
                <a16:creationId xmlns:a16="http://schemas.microsoft.com/office/drawing/2014/main" id="{AA53DB3A-DD4C-4BC0-8ED0-0A14C881B4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200" y="2297113"/>
            <a:ext cx="785812" cy="7651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sk-SK"/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1468DAE0-FAB7-4967-9F9B-CF1E17976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1"/>
            <a:ext cx="10835550" cy="614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ikonami a textom</a:t>
            </a:r>
            <a:endParaRPr lang="cs-CZ" sz="1800">
              <a:solidFill>
                <a:schemeClr val="tx1"/>
              </a:solidFill>
              <a:ea typeface="Arial"/>
            </a:endParaRPr>
          </a:p>
        </p:txBody>
      </p:sp>
      <p:sp>
        <p:nvSpPr>
          <p:cNvPr id="11" name="Zástupný objekt pre text 2">
            <a:extLst>
              <a:ext uri="{FF2B5EF4-FFF2-40B4-BE49-F238E27FC236}">
                <a16:creationId xmlns:a16="http://schemas.microsoft.com/office/drawing/2014/main" id="{B966BBCC-855B-4444-A4DF-C28678B1EE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</p:spTree>
    <p:extLst>
      <p:ext uri="{BB962C8B-B14F-4D97-AF65-F5344CB8AC3E}">
        <p14:creationId xmlns:p14="http://schemas.microsoft.com/office/powerpoint/2010/main" val="590322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obrazok - v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I.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4F14202E-D009-471B-AF8D-93E8EF024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3903"/>
            <a:ext cx="4554000" cy="3538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</a:p>
        </p:txBody>
      </p:sp>
      <p:sp>
        <p:nvSpPr>
          <p:cNvPr id="10" name="Obrazok zrezany">
            <a:extLst>
              <a:ext uri="{FF2B5EF4-FFF2-40B4-BE49-F238E27FC236}">
                <a16:creationId xmlns:a16="http://schemas.microsoft.com/office/drawing/2014/main" id="{5F8AD078-29F5-4C99-88F9-ED985E0D4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91063" y="0"/>
            <a:ext cx="10402887" cy="6871253"/>
          </a:xfrm>
          <a:custGeom>
            <a:avLst/>
            <a:gdLst>
              <a:gd name="connsiteX0" fmla="*/ 0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0 w 10402887"/>
              <a:gd name="connsiteY4" fmla="*/ 0 h 6858000"/>
              <a:gd name="connsiteX0" fmla="*/ 3856382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3856382 w 10402887"/>
              <a:gd name="connsiteY4" fmla="*/ 0 h 6858000"/>
              <a:gd name="connsiteX0" fmla="*/ 3856382 w 10402887"/>
              <a:gd name="connsiteY0" fmla="*/ 0 h 6871253"/>
              <a:gd name="connsiteX1" fmla="*/ 10402887 w 10402887"/>
              <a:gd name="connsiteY1" fmla="*/ 0 h 6871253"/>
              <a:gd name="connsiteX2" fmla="*/ 6533252 w 10402887"/>
              <a:gd name="connsiteY2" fmla="*/ 6871253 h 6871253"/>
              <a:gd name="connsiteX3" fmla="*/ 0 w 10402887"/>
              <a:gd name="connsiteY3" fmla="*/ 6858000 h 6871253"/>
              <a:gd name="connsiteX4" fmla="*/ 3856382 w 10402887"/>
              <a:gd name="connsiteY4" fmla="*/ 0 h 68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2887" h="6871253">
                <a:moveTo>
                  <a:pt x="3856382" y="0"/>
                </a:moveTo>
                <a:lnTo>
                  <a:pt x="10402887" y="0"/>
                </a:lnTo>
                <a:lnTo>
                  <a:pt x="6533252" y="6871253"/>
                </a:lnTo>
                <a:lnTo>
                  <a:pt x="0" y="6858000"/>
                </a:lnTo>
                <a:lnTo>
                  <a:pt x="385638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</p:spTree>
    <p:extLst>
      <p:ext uri="{BB962C8B-B14F-4D97-AF65-F5344CB8AC3E}">
        <p14:creationId xmlns:p14="http://schemas.microsoft.com/office/powerpoint/2010/main" val="2601619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+ 1 obrazok - v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I.</a:t>
            </a:r>
          </a:p>
        </p:txBody>
      </p:sp>
      <p:sp>
        <p:nvSpPr>
          <p:cNvPr id="10" name="Obrazok zrezany">
            <a:extLst>
              <a:ext uri="{FF2B5EF4-FFF2-40B4-BE49-F238E27FC236}">
                <a16:creationId xmlns:a16="http://schemas.microsoft.com/office/drawing/2014/main" id="{5F8AD078-29F5-4C99-88F9-ED985E0D4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91063" y="0"/>
            <a:ext cx="10402887" cy="6871253"/>
          </a:xfrm>
          <a:custGeom>
            <a:avLst/>
            <a:gdLst>
              <a:gd name="connsiteX0" fmla="*/ 0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0 w 10402887"/>
              <a:gd name="connsiteY4" fmla="*/ 0 h 6858000"/>
              <a:gd name="connsiteX0" fmla="*/ 3856382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3856382 w 10402887"/>
              <a:gd name="connsiteY4" fmla="*/ 0 h 6858000"/>
              <a:gd name="connsiteX0" fmla="*/ 3856382 w 10402887"/>
              <a:gd name="connsiteY0" fmla="*/ 0 h 6871253"/>
              <a:gd name="connsiteX1" fmla="*/ 10402887 w 10402887"/>
              <a:gd name="connsiteY1" fmla="*/ 0 h 6871253"/>
              <a:gd name="connsiteX2" fmla="*/ 6533252 w 10402887"/>
              <a:gd name="connsiteY2" fmla="*/ 6871253 h 6871253"/>
              <a:gd name="connsiteX3" fmla="*/ 0 w 10402887"/>
              <a:gd name="connsiteY3" fmla="*/ 6858000 h 6871253"/>
              <a:gd name="connsiteX4" fmla="*/ 3856382 w 10402887"/>
              <a:gd name="connsiteY4" fmla="*/ 0 h 68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2887" h="6871253">
                <a:moveTo>
                  <a:pt x="3856382" y="0"/>
                </a:moveTo>
                <a:lnTo>
                  <a:pt x="10402887" y="0"/>
                </a:lnTo>
                <a:lnTo>
                  <a:pt x="6533252" y="6871253"/>
                </a:lnTo>
                <a:lnTo>
                  <a:pt x="0" y="6858000"/>
                </a:lnTo>
                <a:lnTo>
                  <a:pt x="385638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1387B836-8359-4F26-AFCC-1A9A654E5E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1991"/>
            <a:ext cx="4554000" cy="3501957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7560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lovanie + 1 obrazok - v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5540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I.</a:t>
            </a:r>
          </a:p>
        </p:txBody>
      </p:sp>
      <p:sp>
        <p:nvSpPr>
          <p:cNvPr id="10" name="Obrazok zrezany">
            <a:extLst>
              <a:ext uri="{FF2B5EF4-FFF2-40B4-BE49-F238E27FC236}">
                <a16:creationId xmlns:a16="http://schemas.microsoft.com/office/drawing/2014/main" id="{5F8AD078-29F5-4C99-88F9-ED985E0D4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91063" y="0"/>
            <a:ext cx="10402887" cy="6871253"/>
          </a:xfrm>
          <a:custGeom>
            <a:avLst/>
            <a:gdLst>
              <a:gd name="connsiteX0" fmla="*/ 0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0 w 10402887"/>
              <a:gd name="connsiteY4" fmla="*/ 0 h 6858000"/>
              <a:gd name="connsiteX0" fmla="*/ 3856382 w 10402887"/>
              <a:gd name="connsiteY0" fmla="*/ 0 h 6858000"/>
              <a:gd name="connsiteX1" fmla="*/ 10402887 w 10402887"/>
              <a:gd name="connsiteY1" fmla="*/ 0 h 6858000"/>
              <a:gd name="connsiteX2" fmla="*/ 10402887 w 10402887"/>
              <a:gd name="connsiteY2" fmla="*/ 6858000 h 6858000"/>
              <a:gd name="connsiteX3" fmla="*/ 0 w 10402887"/>
              <a:gd name="connsiteY3" fmla="*/ 6858000 h 6858000"/>
              <a:gd name="connsiteX4" fmla="*/ 3856382 w 10402887"/>
              <a:gd name="connsiteY4" fmla="*/ 0 h 6858000"/>
              <a:gd name="connsiteX0" fmla="*/ 3856382 w 10402887"/>
              <a:gd name="connsiteY0" fmla="*/ 0 h 6871253"/>
              <a:gd name="connsiteX1" fmla="*/ 10402887 w 10402887"/>
              <a:gd name="connsiteY1" fmla="*/ 0 h 6871253"/>
              <a:gd name="connsiteX2" fmla="*/ 6533252 w 10402887"/>
              <a:gd name="connsiteY2" fmla="*/ 6871253 h 6871253"/>
              <a:gd name="connsiteX3" fmla="*/ 0 w 10402887"/>
              <a:gd name="connsiteY3" fmla="*/ 6858000 h 6871253"/>
              <a:gd name="connsiteX4" fmla="*/ 3856382 w 10402887"/>
              <a:gd name="connsiteY4" fmla="*/ 0 h 68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2887" h="6871253">
                <a:moveTo>
                  <a:pt x="3856382" y="0"/>
                </a:moveTo>
                <a:lnTo>
                  <a:pt x="10402887" y="0"/>
                </a:lnTo>
                <a:lnTo>
                  <a:pt x="6533252" y="6871253"/>
                </a:lnTo>
                <a:lnTo>
                  <a:pt x="0" y="6858000"/>
                </a:lnTo>
                <a:lnTo>
                  <a:pt x="385638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6BC2AECC-CA87-4942-B54D-B1FA370B98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554000" cy="3463047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88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 a 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462468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odrážkami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8A9294E8-57F7-483E-A5E6-D745CE1B2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62264"/>
            <a:ext cx="6462468" cy="3604151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0352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obrazok - v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II.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4F14202E-D009-471B-AF8D-93E8EF024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3903"/>
            <a:ext cx="4957200" cy="36110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</a:p>
        </p:txBody>
      </p:sp>
      <p:sp>
        <p:nvSpPr>
          <p:cNvPr id="6" name="Zástupný objekt pre obrázok 5">
            <a:extLst>
              <a:ext uri="{FF2B5EF4-FFF2-40B4-BE49-F238E27FC236}">
                <a16:creationId xmlns:a16="http://schemas.microsoft.com/office/drawing/2014/main" id="{5E585263-B339-4453-87C9-EF5381108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1198" y="966850"/>
            <a:ext cx="8064000" cy="4718110"/>
          </a:xfrm>
          <a:custGeom>
            <a:avLst/>
            <a:gdLst>
              <a:gd name="connsiteX0" fmla="*/ 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0 w 8064000"/>
              <a:gd name="connsiteY4" fmla="*/ 0 h 4714300"/>
              <a:gd name="connsiteX0" fmla="*/ 2621280 w 8064000"/>
              <a:gd name="connsiteY0" fmla="*/ 0 h 4737160"/>
              <a:gd name="connsiteX1" fmla="*/ 8064000 w 8064000"/>
              <a:gd name="connsiteY1" fmla="*/ 22860 h 4737160"/>
              <a:gd name="connsiteX2" fmla="*/ 8064000 w 8064000"/>
              <a:gd name="connsiteY2" fmla="*/ 4737160 h 4737160"/>
              <a:gd name="connsiteX3" fmla="*/ 0 w 8064000"/>
              <a:gd name="connsiteY3" fmla="*/ 4737160 h 4737160"/>
              <a:gd name="connsiteX4" fmla="*/ 2621280 w 8064000"/>
              <a:gd name="connsiteY4" fmla="*/ 0 h 4737160"/>
              <a:gd name="connsiteX0" fmla="*/ 2647950 w 8064000"/>
              <a:gd name="connsiteY0" fmla="*/ 0 h 4721920"/>
              <a:gd name="connsiteX1" fmla="*/ 8064000 w 8064000"/>
              <a:gd name="connsiteY1" fmla="*/ 7620 h 4721920"/>
              <a:gd name="connsiteX2" fmla="*/ 8064000 w 8064000"/>
              <a:gd name="connsiteY2" fmla="*/ 4721920 h 4721920"/>
              <a:gd name="connsiteX3" fmla="*/ 0 w 8064000"/>
              <a:gd name="connsiteY3" fmla="*/ 4721920 h 4721920"/>
              <a:gd name="connsiteX4" fmla="*/ 2647950 w 8064000"/>
              <a:gd name="connsiteY4" fmla="*/ 0 h 4721920"/>
              <a:gd name="connsiteX0" fmla="*/ 264795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2647950 w 8064000"/>
              <a:gd name="connsiteY4" fmla="*/ 0 h 4714300"/>
              <a:gd name="connsiteX0" fmla="*/ 2647950 w 8064000"/>
              <a:gd name="connsiteY0" fmla="*/ 0 h 4718110"/>
              <a:gd name="connsiteX1" fmla="*/ 8064000 w 8064000"/>
              <a:gd name="connsiteY1" fmla="*/ 0 h 4718110"/>
              <a:gd name="connsiteX2" fmla="*/ 5412240 w 8064000"/>
              <a:gd name="connsiteY2" fmla="*/ 4718110 h 4718110"/>
              <a:gd name="connsiteX3" fmla="*/ 0 w 8064000"/>
              <a:gd name="connsiteY3" fmla="*/ 4714300 h 4718110"/>
              <a:gd name="connsiteX4" fmla="*/ 2647950 w 8064000"/>
              <a:gd name="connsiteY4" fmla="*/ 0 h 47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718110">
                <a:moveTo>
                  <a:pt x="2647950" y="0"/>
                </a:moveTo>
                <a:lnTo>
                  <a:pt x="8064000" y="0"/>
                </a:lnTo>
                <a:lnTo>
                  <a:pt x="5412240" y="4718110"/>
                </a:lnTo>
                <a:lnTo>
                  <a:pt x="0" y="4714300"/>
                </a:lnTo>
                <a:lnTo>
                  <a:pt x="264795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sk-SK"/>
          </a:p>
          <a:p>
            <a:r>
              <a:rPr lang="sk-SK"/>
              <a:t>Kliknutím na ikonu vložte obrázok.</a:t>
            </a:r>
          </a:p>
          <a:p>
            <a:endParaRPr lang="sk-SK"/>
          </a:p>
          <a:p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</p:spTree>
    <p:extLst>
      <p:ext uri="{BB962C8B-B14F-4D97-AF65-F5344CB8AC3E}">
        <p14:creationId xmlns:p14="http://schemas.microsoft.com/office/powerpoint/2010/main" val="3647192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odrazky + 1obrazok - v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5540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II.</a:t>
            </a:r>
          </a:p>
        </p:txBody>
      </p:sp>
      <p:sp>
        <p:nvSpPr>
          <p:cNvPr id="6" name="Zástupný objekt pre obrázok 5">
            <a:extLst>
              <a:ext uri="{FF2B5EF4-FFF2-40B4-BE49-F238E27FC236}">
                <a16:creationId xmlns:a16="http://schemas.microsoft.com/office/drawing/2014/main" id="{5E585263-B339-4453-87C9-EF5381108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1198" y="966850"/>
            <a:ext cx="8064000" cy="4718110"/>
          </a:xfrm>
          <a:custGeom>
            <a:avLst/>
            <a:gdLst>
              <a:gd name="connsiteX0" fmla="*/ 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0 w 8064000"/>
              <a:gd name="connsiteY4" fmla="*/ 0 h 4714300"/>
              <a:gd name="connsiteX0" fmla="*/ 2621280 w 8064000"/>
              <a:gd name="connsiteY0" fmla="*/ 0 h 4737160"/>
              <a:gd name="connsiteX1" fmla="*/ 8064000 w 8064000"/>
              <a:gd name="connsiteY1" fmla="*/ 22860 h 4737160"/>
              <a:gd name="connsiteX2" fmla="*/ 8064000 w 8064000"/>
              <a:gd name="connsiteY2" fmla="*/ 4737160 h 4737160"/>
              <a:gd name="connsiteX3" fmla="*/ 0 w 8064000"/>
              <a:gd name="connsiteY3" fmla="*/ 4737160 h 4737160"/>
              <a:gd name="connsiteX4" fmla="*/ 2621280 w 8064000"/>
              <a:gd name="connsiteY4" fmla="*/ 0 h 4737160"/>
              <a:gd name="connsiteX0" fmla="*/ 2647950 w 8064000"/>
              <a:gd name="connsiteY0" fmla="*/ 0 h 4721920"/>
              <a:gd name="connsiteX1" fmla="*/ 8064000 w 8064000"/>
              <a:gd name="connsiteY1" fmla="*/ 7620 h 4721920"/>
              <a:gd name="connsiteX2" fmla="*/ 8064000 w 8064000"/>
              <a:gd name="connsiteY2" fmla="*/ 4721920 h 4721920"/>
              <a:gd name="connsiteX3" fmla="*/ 0 w 8064000"/>
              <a:gd name="connsiteY3" fmla="*/ 4721920 h 4721920"/>
              <a:gd name="connsiteX4" fmla="*/ 2647950 w 8064000"/>
              <a:gd name="connsiteY4" fmla="*/ 0 h 4721920"/>
              <a:gd name="connsiteX0" fmla="*/ 264795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2647950 w 8064000"/>
              <a:gd name="connsiteY4" fmla="*/ 0 h 4714300"/>
              <a:gd name="connsiteX0" fmla="*/ 2647950 w 8064000"/>
              <a:gd name="connsiteY0" fmla="*/ 0 h 4718110"/>
              <a:gd name="connsiteX1" fmla="*/ 8064000 w 8064000"/>
              <a:gd name="connsiteY1" fmla="*/ 0 h 4718110"/>
              <a:gd name="connsiteX2" fmla="*/ 5412240 w 8064000"/>
              <a:gd name="connsiteY2" fmla="*/ 4718110 h 4718110"/>
              <a:gd name="connsiteX3" fmla="*/ 0 w 8064000"/>
              <a:gd name="connsiteY3" fmla="*/ 4714300 h 4718110"/>
              <a:gd name="connsiteX4" fmla="*/ 2647950 w 8064000"/>
              <a:gd name="connsiteY4" fmla="*/ 0 h 47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718110">
                <a:moveTo>
                  <a:pt x="2647950" y="0"/>
                </a:moveTo>
                <a:lnTo>
                  <a:pt x="8064000" y="0"/>
                </a:lnTo>
                <a:lnTo>
                  <a:pt x="5412240" y="4718110"/>
                </a:lnTo>
                <a:lnTo>
                  <a:pt x="0" y="4714300"/>
                </a:lnTo>
                <a:lnTo>
                  <a:pt x="264795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sk-SK"/>
          </a:p>
          <a:p>
            <a:r>
              <a:rPr lang="sk-SK"/>
              <a:t>Kliknutím na ikonu vložte obrázok.</a:t>
            </a:r>
          </a:p>
          <a:p>
            <a:endParaRPr lang="sk-SK"/>
          </a:p>
          <a:p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5EC1E162-88E1-43E2-8CE8-FE2C9A8916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1991"/>
            <a:ext cx="4554000" cy="3612969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634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lovanie + 1obrazok - v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5540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obrázkom II.</a:t>
            </a:r>
          </a:p>
        </p:txBody>
      </p:sp>
      <p:sp>
        <p:nvSpPr>
          <p:cNvPr id="6" name="Zástupný objekt pre obrázok 5">
            <a:extLst>
              <a:ext uri="{FF2B5EF4-FFF2-40B4-BE49-F238E27FC236}">
                <a16:creationId xmlns:a16="http://schemas.microsoft.com/office/drawing/2014/main" id="{5E585263-B339-4453-87C9-EF5381108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1198" y="966850"/>
            <a:ext cx="8064000" cy="4718110"/>
          </a:xfrm>
          <a:custGeom>
            <a:avLst/>
            <a:gdLst>
              <a:gd name="connsiteX0" fmla="*/ 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0 w 8064000"/>
              <a:gd name="connsiteY4" fmla="*/ 0 h 4714300"/>
              <a:gd name="connsiteX0" fmla="*/ 2621280 w 8064000"/>
              <a:gd name="connsiteY0" fmla="*/ 0 h 4737160"/>
              <a:gd name="connsiteX1" fmla="*/ 8064000 w 8064000"/>
              <a:gd name="connsiteY1" fmla="*/ 22860 h 4737160"/>
              <a:gd name="connsiteX2" fmla="*/ 8064000 w 8064000"/>
              <a:gd name="connsiteY2" fmla="*/ 4737160 h 4737160"/>
              <a:gd name="connsiteX3" fmla="*/ 0 w 8064000"/>
              <a:gd name="connsiteY3" fmla="*/ 4737160 h 4737160"/>
              <a:gd name="connsiteX4" fmla="*/ 2621280 w 8064000"/>
              <a:gd name="connsiteY4" fmla="*/ 0 h 4737160"/>
              <a:gd name="connsiteX0" fmla="*/ 2647950 w 8064000"/>
              <a:gd name="connsiteY0" fmla="*/ 0 h 4721920"/>
              <a:gd name="connsiteX1" fmla="*/ 8064000 w 8064000"/>
              <a:gd name="connsiteY1" fmla="*/ 7620 h 4721920"/>
              <a:gd name="connsiteX2" fmla="*/ 8064000 w 8064000"/>
              <a:gd name="connsiteY2" fmla="*/ 4721920 h 4721920"/>
              <a:gd name="connsiteX3" fmla="*/ 0 w 8064000"/>
              <a:gd name="connsiteY3" fmla="*/ 4721920 h 4721920"/>
              <a:gd name="connsiteX4" fmla="*/ 2647950 w 8064000"/>
              <a:gd name="connsiteY4" fmla="*/ 0 h 4721920"/>
              <a:gd name="connsiteX0" fmla="*/ 2647950 w 8064000"/>
              <a:gd name="connsiteY0" fmla="*/ 0 h 4714300"/>
              <a:gd name="connsiteX1" fmla="*/ 8064000 w 8064000"/>
              <a:gd name="connsiteY1" fmla="*/ 0 h 4714300"/>
              <a:gd name="connsiteX2" fmla="*/ 8064000 w 8064000"/>
              <a:gd name="connsiteY2" fmla="*/ 4714300 h 4714300"/>
              <a:gd name="connsiteX3" fmla="*/ 0 w 8064000"/>
              <a:gd name="connsiteY3" fmla="*/ 4714300 h 4714300"/>
              <a:gd name="connsiteX4" fmla="*/ 2647950 w 8064000"/>
              <a:gd name="connsiteY4" fmla="*/ 0 h 4714300"/>
              <a:gd name="connsiteX0" fmla="*/ 2647950 w 8064000"/>
              <a:gd name="connsiteY0" fmla="*/ 0 h 4718110"/>
              <a:gd name="connsiteX1" fmla="*/ 8064000 w 8064000"/>
              <a:gd name="connsiteY1" fmla="*/ 0 h 4718110"/>
              <a:gd name="connsiteX2" fmla="*/ 5412240 w 8064000"/>
              <a:gd name="connsiteY2" fmla="*/ 4718110 h 4718110"/>
              <a:gd name="connsiteX3" fmla="*/ 0 w 8064000"/>
              <a:gd name="connsiteY3" fmla="*/ 4714300 h 4718110"/>
              <a:gd name="connsiteX4" fmla="*/ 2647950 w 8064000"/>
              <a:gd name="connsiteY4" fmla="*/ 0 h 47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718110">
                <a:moveTo>
                  <a:pt x="2647950" y="0"/>
                </a:moveTo>
                <a:lnTo>
                  <a:pt x="8064000" y="0"/>
                </a:lnTo>
                <a:lnTo>
                  <a:pt x="5412240" y="4718110"/>
                </a:lnTo>
                <a:lnTo>
                  <a:pt x="0" y="4714300"/>
                </a:lnTo>
                <a:lnTo>
                  <a:pt x="264795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sk-SK"/>
          </a:p>
          <a:p>
            <a:r>
              <a:rPr lang="sk-SK"/>
              <a:t>Kliknutím na ikonu vložte obrázok.</a:t>
            </a:r>
          </a:p>
          <a:p>
            <a:endParaRPr lang="sk-SK"/>
          </a:p>
          <a:p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7" name="Zástupný objekt pre text 11">
            <a:extLst>
              <a:ext uri="{FF2B5EF4-FFF2-40B4-BE49-F238E27FC236}">
                <a16:creationId xmlns:a16="http://schemas.microsoft.com/office/drawing/2014/main" id="{CA4C502A-5654-4D94-9465-CC6846666E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554000" cy="3638145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253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obrazky - v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</a:t>
            </a:r>
            <a:r>
              <a:rPr lang="sk-SK" sz="3200">
                <a:solidFill>
                  <a:schemeClr val="tx1"/>
                </a:solidFill>
              </a:rPr>
              <a:t>dvomi obrázkami I.</a:t>
            </a:r>
            <a:endParaRPr lang="pl-PL" sz="3200">
              <a:solidFill>
                <a:schemeClr val="tx1"/>
              </a:solidFill>
            </a:endParaRPr>
          </a:p>
        </p:txBody>
      </p:sp>
      <p:sp>
        <p:nvSpPr>
          <p:cNvPr id="5" name="Zástupný objekt pre text 11">
            <a:extLst>
              <a:ext uri="{FF2B5EF4-FFF2-40B4-BE49-F238E27FC236}">
                <a16:creationId xmlns:a16="http://schemas.microsoft.com/office/drawing/2014/main" id="{4F14202E-D009-471B-AF8D-93E8EF024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599" y="2083631"/>
            <a:ext cx="4278319" cy="3492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</a:p>
        </p:txBody>
      </p:sp>
      <p:pic>
        <p:nvPicPr>
          <p:cNvPr id="8" name="Picture 6" hidden="1">
            <a:extLst>
              <a:ext uri="{FF2B5EF4-FFF2-40B4-BE49-F238E27FC236}">
                <a16:creationId xmlns:a16="http://schemas.microsoft.com/office/drawing/2014/main" id="{44BCB58E-3697-4568-998A-B122A8C28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32288"/>
          <a:stretch/>
        </p:blipFill>
        <p:spPr>
          <a:xfrm>
            <a:off x="35881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E498428D-BFEF-4044-8BE0-1698FE54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r="-799"/>
          <a:stretch/>
        </p:blipFill>
        <p:spPr>
          <a:xfrm>
            <a:off x="69663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sp>
        <p:nvSpPr>
          <p:cNvPr id="7" name="Obrazok zrezany vlavo">
            <a:extLst>
              <a:ext uri="{FF2B5EF4-FFF2-40B4-BE49-F238E27FC236}">
                <a16:creationId xmlns:a16="http://schemas.microsoft.com/office/drawing/2014/main" id="{ACCE9921-75C0-4A59-A2BD-3846D2C247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0" y="-26506"/>
            <a:ext cx="6896100" cy="6897757"/>
          </a:xfrm>
          <a:custGeom>
            <a:avLst/>
            <a:gdLst>
              <a:gd name="connsiteX0" fmla="*/ 0 w 6896100"/>
              <a:gd name="connsiteY0" fmla="*/ 0 h 6858000"/>
              <a:gd name="connsiteX1" fmla="*/ 6896100 w 6896100"/>
              <a:gd name="connsiteY1" fmla="*/ 0 h 6858000"/>
              <a:gd name="connsiteX2" fmla="*/ 6896100 w 6896100"/>
              <a:gd name="connsiteY2" fmla="*/ 6858000 h 6858000"/>
              <a:gd name="connsiteX3" fmla="*/ 0 w 6896100"/>
              <a:gd name="connsiteY3" fmla="*/ 6858000 h 6858000"/>
              <a:gd name="connsiteX4" fmla="*/ 0 w 6896100"/>
              <a:gd name="connsiteY4" fmla="*/ 0 h 6858000"/>
              <a:gd name="connsiteX0" fmla="*/ 3882887 w 6896100"/>
              <a:gd name="connsiteY0" fmla="*/ 0 h 6884505"/>
              <a:gd name="connsiteX1" fmla="*/ 6896100 w 6896100"/>
              <a:gd name="connsiteY1" fmla="*/ 26505 h 6884505"/>
              <a:gd name="connsiteX2" fmla="*/ 6896100 w 6896100"/>
              <a:gd name="connsiteY2" fmla="*/ 6884505 h 6884505"/>
              <a:gd name="connsiteX3" fmla="*/ 0 w 6896100"/>
              <a:gd name="connsiteY3" fmla="*/ 6884505 h 6884505"/>
              <a:gd name="connsiteX4" fmla="*/ 3882887 w 6896100"/>
              <a:gd name="connsiteY4" fmla="*/ 0 h 6884505"/>
              <a:gd name="connsiteX0" fmla="*/ 3882887 w 6896100"/>
              <a:gd name="connsiteY0" fmla="*/ 0 h 6897757"/>
              <a:gd name="connsiteX1" fmla="*/ 6896100 w 6896100"/>
              <a:gd name="connsiteY1" fmla="*/ 26505 h 6897757"/>
              <a:gd name="connsiteX2" fmla="*/ 3066221 w 6896100"/>
              <a:gd name="connsiteY2" fmla="*/ 6897757 h 6897757"/>
              <a:gd name="connsiteX3" fmla="*/ 0 w 6896100"/>
              <a:gd name="connsiteY3" fmla="*/ 6884505 h 6897757"/>
              <a:gd name="connsiteX4" fmla="*/ 3882887 w 6896100"/>
              <a:gd name="connsiteY4" fmla="*/ 0 h 689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897757">
                <a:moveTo>
                  <a:pt x="3882887" y="0"/>
                </a:moveTo>
                <a:lnTo>
                  <a:pt x="6896100" y="26505"/>
                </a:lnTo>
                <a:lnTo>
                  <a:pt x="3066221" y="6897757"/>
                </a:lnTo>
                <a:lnTo>
                  <a:pt x="0" y="6884505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3" name="Zástupný objekt pre obrázok 12">
            <a:extLst>
              <a:ext uri="{FF2B5EF4-FFF2-40B4-BE49-F238E27FC236}">
                <a16:creationId xmlns:a16="http://schemas.microsoft.com/office/drawing/2014/main" id="{920AE1C9-DBEC-447C-8804-6F59A6691A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1025" y="-40240"/>
            <a:ext cx="6896100" cy="6910940"/>
          </a:xfrm>
          <a:custGeom>
            <a:avLst/>
            <a:gdLst>
              <a:gd name="connsiteX0" fmla="*/ 0 w 6896100"/>
              <a:gd name="connsiteY0" fmla="*/ 0 h 6897688"/>
              <a:gd name="connsiteX1" fmla="*/ 6896100 w 6896100"/>
              <a:gd name="connsiteY1" fmla="*/ 0 h 6897688"/>
              <a:gd name="connsiteX2" fmla="*/ 6896100 w 6896100"/>
              <a:gd name="connsiteY2" fmla="*/ 6897688 h 6897688"/>
              <a:gd name="connsiteX3" fmla="*/ 0 w 6896100"/>
              <a:gd name="connsiteY3" fmla="*/ 6897688 h 6897688"/>
              <a:gd name="connsiteX4" fmla="*/ 0 w 6896100"/>
              <a:gd name="connsiteY4" fmla="*/ 0 h 6897688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6896100 w 6896100"/>
              <a:gd name="connsiteY2" fmla="*/ 6910940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3039718 w 6896100"/>
              <a:gd name="connsiteY2" fmla="*/ 6897688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910940">
                <a:moveTo>
                  <a:pt x="3882887" y="0"/>
                </a:moveTo>
                <a:lnTo>
                  <a:pt x="6896100" y="13252"/>
                </a:lnTo>
                <a:lnTo>
                  <a:pt x="3039718" y="6897688"/>
                </a:lnTo>
                <a:lnTo>
                  <a:pt x="0" y="6910940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70449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+ 2obrazky - v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</a:t>
            </a:r>
            <a:r>
              <a:rPr lang="sk-SK" sz="3200">
                <a:solidFill>
                  <a:schemeClr val="tx1"/>
                </a:solidFill>
              </a:rPr>
              <a:t>dvomi obrázkami I.</a:t>
            </a:r>
            <a:endParaRPr lang="pl-PL" sz="3200">
              <a:solidFill>
                <a:schemeClr val="tx1"/>
              </a:solidFill>
            </a:endParaRPr>
          </a:p>
        </p:txBody>
      </p:sp>
      <p:pic>
        <p:nvPicPr>
          <p:cNvPr id="8" name="Picture 6" hidden="1">
            <a:extLst>
              <a:ext uri="{FF2B5EF4-FFF2-40B4-BE49-F238E27FC236}">
                <a16:creationId xmlns:a16="http://schemas.microsoft.com/office/drawing/2014/main" id="{44BCB58E-3697-4568-998A-B122A8C28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32288"/>
          <a:stretch/>
        </p:blipFill>
        <p:spPr>
          <a:xfrm>
            <a:off x="35881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E498428D-BFEF-4044-8BE0-1698FE54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r="-799"/>
          <a:stretch/>
        </p:blipFill>
        <p:spPr>
          <a:xfrm>
            <a:off x="69663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sp>
        <p:nvSpPr>
          <p:cNvPr id="7" name="Obrazok zrezany vlavo">
            <a:extLst>
              <a:ext uri="{FF2B5EF4-FFF2-40B4-BE49-F238E27FC236}">
                <a16:creationId xmlns:a16="http://schemas.microsoft.com/office/drawing/2014/main" id="{ACCE9921-75C0-4A59-A2BD-3846D2C247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0" y="-26506"/>
            <a:ext cx="6896100" cy="6897757"/>
          </a:xfrm>
          <a:custGeom>
            <a:avLst/>
            <a:gdLst>
              <a:gd name="connsiteX0" fmla="*/ 0 w 6896100"/>
              <a:gd name="connsiteY0" fmla="*/ 0 h 6858000"/>
              <a:gd name="connsiteX1" fmla="*/ 6896100 w 6896100"/>
              <a:gd name="connsiteY1" fmla="*/ 0 h 6858000"/>
              <a:gd name="connsiteX2" fmla="*/ 6896100 w 6896100"/>
              <a:gd name="connsiteY2" fmla="*/ 6858000 h 6858000"/>
              <a:gd name="connsiteX3" fmla="*/ 0 w 6896100"/>
              <a:gd name="connsiteY3" fmla="*/ 6858000 h 6858000"/>
              <a:gd name="connsiteX4" fmla="*/ 0 w 6896100"/>
              <a:gd name="connsiteY4" fmla="*/ 0 h 6858000"/>
              <a:gd name="connsiteX0" fmla="*/ 3882887 w 6896100"/>
              <a:gd name="connsiteY0" fmla="*/ 0 h 6884505"/>
              <a:gd name="connsiteX1" fmla="*/ 6896100 w 6896100"/>
              <a:gd name="connsiteY1" fmla="*/ 26505 h 6884505"/>
              <a:gd name="connsiteX2" fmla="*/ 6896100 w 6896100"/>
              <a:gd name="connsiteY2" fmla="*/ 6884505 h 6884505"/>
              <a:gd name="connsiteX3" fmla="*/ 0 w 6896100"/>
              <a:gd name="connsiteY3" fmla="*/ 6884505 h 6884505"/>
              <a:gd name="connsiteX4" fmla="*/ 3882887 w 6896100"/>
              <a:gd name="connsiteY4" fmla="*/ 0 h 6884505"/>
              <a:gd name="connsiteX0" fmla="*/ 3882887 w 6896100"/>
              <a:gd name="connsiteY0" fmla="*/ 0 h 6897757"/>
              <a:gd name="connsiteX1" fmla="*/ 6896100 w 6896100"/>
              <a:gd name="connsiteY1" fmla="*/ 26505 h 6897757"/>
              <a:gd name="connsiteX2" fmla="*/ 3066221 w 6896100"/>
              <a:gd name="connsiteY2" fmla="*/ 6897757 h 6897757"/>
              <a:gd name="connsiteX3" fmla="*/ 0 w 6896100"/>
              <a:gd name="connsiteY3" fmla="*/ 6884505 h 6897757"/>
              <a:gd name="connsiteX4" fmla="*/ 3882887 w 6896100"/>
              <a:gd name="connsiteY4" fmla="*/ 0 h 689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897757">
                <a:moveTo>
                  <a:pt x="3882887" y="0"/>
                </a:moveTo>
                <a:lnTo>
                  <a:pt x="6896100" y="26505"/>
                </a:lnTo>
                <a:lnTo>
                  <a:pt x="3066221" y="6897757"/>
                </a:lnTo>
                <a:lnTo>
                  <a:pt x="0" y="6884505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3" name="Zástupný objekt pre obrázok 12">
            <a:extLst>
              <a:ext uri="{FF2B5EF4-FFF2-40B4-BE49-F238E27FC236}">
                <a16:creationId xmlns:a16="http://schemas.microsoft.com/office/drawing/2014/main" id="{920AE1C9-DBEC-447C-8804-6F59A6691A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1025" y="-40240"/>
            <a:ext cx="6896100" cy="6910940"/>
          </a:xfrm>
          <a:custGeom>
            <a:avLst/>
            <a:gdLst>
              <a:gd name="connsiteX0" fmla="*/ 0 w 6896100"/>
              <a:gd name="connsiteY0" fmla="*/ 0 h 6897688"/>
              <a:gd name="connsiteX1" fmla="*/ 6896100 w 6896100"/>
              <a:gd name="connsiteY1" fmla="*/ 0 h 6897688"/>
              <a:gd name="connsiteX2" fmla="*/ 6896100 w 6896100"/>
              <a:gd name="connsiteY2" fmla="*/ 6897688 h 6897688"/>
              <a:gd name="connsiteX3" fmla="*/ 0 w 6896100"/>
              <a:gd name="connsiteY3" fmla="*/ 6897688 h 6897688"/>
              <a:gd name="connsiteX4" fmla="*/ 0 w 6896100"/>
              <a:gd name="connsiteY4" fmla="*/ 0 h 6897688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6896100 w 6896100"/>
              <a:gd name="connsiteY2" fmla="*/ 6910940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3039718 w 6896100"/>
              <a:gd name="connsiteY2" fmla="*/ 6897688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910940">
                <a:moveTo>
                  <a:pt x="3882887" y="0"/>
                </a:moveTo>
                <a:lnTo>
                  <a:pt x="6896100" y="13252"/>
                </a:lnTo>
                <a:lnTo>
                  <a:pt x="3039718" y="6897688"/>
                </a:lnTo>
                <a:lnTo>
                  <a:pt x="0" y="6910940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C3435084-94E2-4EB3-8ABF-03EDA96C1C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1991"/>
            <a:ext cx="4278320" cy="3501957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4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4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4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4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9753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lovanie + 2obrazky - v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7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</a:t>
            </a:r>
            <a:r>
              <a:rPr lang="sk-SK" sz="3200">
                <a:solidFill>
                  <a:schemeClr val="tx1"/>
                </a:solidFill>
              </a:rPr>
              <a:t>dvomi obrázkami I.</a:t>
            </a:r>
            <a:endParaRPr lang="pl-PL" sz="3200">
              <a:solidFill>
                <a:schemeClr val="tx1"/>
              </a:solidFill>
            </a:endParaRPr>
          </a:p>
        </p:txBody>
      </p:sp>
      <p:pic>
        <p:nvPicPr>
          <p:cNvPr id="8" name="Picture 6" hidden="1">
            <a:extLst>
              <a:ext uri="{FF2B5EF4-FFF2-40B4-BE49-F238E27FC236}">
                <a16:creationId xmlns:a16="http://schemas.microsoft.com/office/drawing/2014/main" id="{44BCB58E-3697-4568-998A-B122A8C28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32288"/>
          <a:stretch/>
        </p:blipFill>
        <p:spPr>
          <a:xfrm>
            <a:off x="35881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E498428D-BFEF-4044-8BE0-1698FE540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r="-799"/>
          <a:stretch/>
        </p:blipFill>
        <p:spPr>
          <a:xfrm>
            <a:off x="6966393" y="0"/>
            <a:ext cx="6895657" cy="6858000"/>
          </a:xfrm>
          <a:prstGeom prst="parallelogram">
            <a:avLst>
              <a:gd name="adj" fmla="val 56173"/>
            </a:avLst>
          </a:prstGeom>
        </p:spPr>
      </p:pic>
      <p:sp>
        <p:nvSpPr>
          <p:cNvPr id="7" name="Obrazok zrezany vlavo">
            <a:extLst>
              <a:ext uri="{FF2B5EF4-FFF2-40B4-BE49-F238E27FC236}">
                <a16:creationId xmlns:a16="http://schemas.microsoft.com/office/drawing/2014/main" id="{ACCE9921-75C0-4A59-A2BD-3846D2C247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0" y="-26506"/>
            <a:ext cx="6896100" cy="6897757"/>
          </a:xfrm>
          <a:custGeom>
            <a:avLst/>
            <a:gdLst>
              <a:gd name="connsiteX0" fmla="*/ 0 w 6896100"/>
              <a:gd name="connsiteY0" fmla="*/ 0 h 6858000"/>
              <a:gd name="connsiteX1" fmla="*/ 6896100 w 6896100"/>
              <a:gd name="connsiteY1" fmla="*/ 0 h 6858000"/>
              <a:gd name="connsiteX2" fmla="*/ 6896100 w 6896100"/>
              <a:gd name="connsiteY2" fmla="*/ 6858000 h 6858000"/>
              <a:gd name="connsiteX3" fmla="*/ 0 w 6896100"/>
              <a:gd name="connsiteY3" fmla="*/ 6858000 h 6858000"/>
              <a:gd name="connsiteX4" fmla="*/ 0 w 6896100"/>
              <a:gd name="connsiteY4" fmla="*/ 0 h 6858000"/>
              <a:gd name="connsiteX0" fmla="*/ 3882887 w 6896100"/>
              <a:gd name="connsiteY0" fmla="*/ 0 h 6884505"/>
              <a:gd name="connsiteX1" fmla="*/ 6896100 w 6896100"/>
              <a:gd name="connsiteY1" fmla="*/ 26505 h 6884505"/>
              <a:gd name="connsiteX2" fmla="*/ 6896100 w 6896100"/>
              <a:gd name="connsiteY2" fmla="*/ 6884505 h 6884505"/>
              <a:gd name="connsiteX3" fmla="*/ 0 w 6896100"/>
              <a:gd name="connsiteY3" fmla="*/ 6884505 h 6884505"/>
              <a:gd name="connsiteX4" fmla="*/ 3882887 w 6896100"/>
              <a:gd name="connsiteY4" fmla="*/ 0 h 6884505"/>
              <a:gd name="connsiteX0" fmla="*/ 3882887 w 6896100"/>
              <a:gd name="connsiteY0" fmla="*/ 0 h 6897757"/>
              <a:gd name="connsiteX1" fmla="*/ 6896100 w 6896100"/>
              <a:gd name="connsiteY1" fmla="*/ 26505 h 6897757"/>
              <a:gd name="connsiteX2" fmla="*/ 3066221 w 6896100"/>
              <a:gd name="connsiteY2" fmla="*/ 6897757 h 6897757"/>
              <a:gd name="connsiteX3" fmla="*/ 0 w 6896100"/>
              <a:gd name="connsiteY3" fmla="*/ 6884505 h 6897757"/>
              <a:gd name="connsiteX4" fmla="*/ 3882887 w 6896100"/>
              <a:gd name="connsiteY4" fmla="*/ 0 h 689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897757">
                <a:moveTo>
                  <a:pt x="3882887" y="0"/>
                </a:moveTo>
                <a:lnTo>
                  <a:pt x="6896100" y="26505"/>
                </a:lnTo>
                <a:lnTo>
                  <a:pt x="3066221" y="6897757"/>
                </a:lnTo>
                <a:lnTo>
                  <a:pt x="0" y="6884505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3" name="Zástupný objekt pre obrázok 12">
            <a:extLst>
              <a:ext uri="{FF2B5EF4-FFF2-40B4-BE49-F238E27FC236}">
                <a16:creationId xmlns:a16="http://schemas.microsoft.com/office/drawing/2014/main" id="{920AE1C9-DBEC-447C-8804-6F59A6691A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1025" y="-40240"/>
            <a:ext cx="6896100" cy="6910940"/>
          </a:xfrm>
          <a:custGeom>
            <a:avLst/>
            <a:gdLst>
              <a:gd name="connsiteX0" fmla="*/ 0 w 6896100"/>
              <a:gd name="connsiteY0" fmla="*/ 0 h 6897688"/>
              <a:gd name="connsiteX1" fmla="*/ 6896100 w 6896100"/>
              <a:gd name="connsiteY1" fmla="*/ 0 h 6897688"/>
              <a:gd name="connsiteX2" fmla="*/ 6896100 w 6896100"/>
              <a:gd name="connsiteY2" fmla="*/ 6897688 h 6897688"/>
              <a:gd name="connsiteX3" fmla="*/ 0 w 6896100"/>
              <a:gd name="connsiteY3" fmla="*/ 6897688 h 6897688"/>
              <a:gd name="connsiteX4" fmla="*/ 0 w 6896100"/>
              <a:gd name="connsiteY4" fmla="*/ 0 h 6897688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6896100 w 6896100"/>
              <a:gd name="connsiteY2" fmla="*/ 6910940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  <a:gd name="connsiteX0" fmla="*/ 3882887 w 6896100"/>
              <a:gd name="connsiteY0" fmla="*/ 0 h 6910940"/>
              <a:gd name="connsiteX1" fmla="*/ 6896100 w 6896100"/>
              <a:gd name="connsiteY1" fmla="*/ 13252 h 6910940"/>
              <a:gd name="connsiteX2" fmla="*/ 3039718 w 6896100"/>
              <a:gd name="connsiteY2" fmla="*/ 6897688 h 6910940"/>
              <a:gd name="connsiteX3" fmla="*/ 0 w 6896100"/>
              <a:gd name="connsiteY3" fmla="*/ 6910940 h 6910940"/>
              <a:gd name="connsiteX4" fmla="*/ 3882887 w 6896100"/>
              <a:gd name="connsiteY4" fmla="*/ 0 h 691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6910940">
                <a:moveTo>
                  <a:pt x="3882887" y="0"/>
                </a:moveTo>
                <a:lnTo>
                  <a:pt x="6896100" y="13252"/>
                </a:lnTo>
                <a:lnTo>
                  <a:pt x="3039718" y="6897688"/>
                </a:lnTo>
                <a:lnTo>
                  <a:pt x="0" y="6910940"/>
                </a:lnTo>
                <a:lnTo>
                  <a:pt x="3882887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  <p:sp>
        <p:nvSpPr>
          <p:cNvPr id="10" name="Zástupný objekt pre text 11">
            <a:extLst>
              <a:ext uri="{FF2B5EF4-FFF2-40B4-BE49-F238E27FC236}">
                <a16:creationId xmlns:a16="http://schemas.microsoft.com/office/drawing/2014/main" id="{D5350523-C9D5-41C2-916D-6105B461EC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4278320" cy="3638145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708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obrazky - v2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65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dvomi obrázkami II.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4F14202E-D009-471B-AF8D-93E8EF024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3903"/>
            <a:ext cx="4554000" cy="3810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</a:p>
        </p:txBody>
      </p:sp>
      <p:sp>
        <p:nvSpPr>
          <p:cNvPr id="6" name="Obrázok vľavo">
            <a:extLst>
              <a:ext uri="{FF2B5EF4-FFF2-40B4-BE49-F238E27FC236}">
                <a16:creationId xmlns:a16="http://schemas.microsoft.com/office/drawing/2014/main" id="{90A453BF-97DE-43DD-9A61-73DD94B9F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100" y="963144"/>
            <a:ext cx="4763770" cy="4708994"/>
          </a:xfrm>
          <a:custGeom>
            <a:avLst/>
            <a:gdLst>
              <a:gd name="connsiteX0" fmla="*/ 0 w 4803775"/>
              <a:gd name="connsiteY0" fmla="*/ 0 h 4705350"/>
              <a:gd name="connsiteX1" fmla="*/ 4803775 w 4803775"/>
              <a:gd name="connsiteY1" fmla="*/ 0 h 4705350"/>
              <a:gd name="connsiteX2" fmla="*/ 4803775 w 4803775"/>
              <a:gd name="connsiteY2" fmla="*/ 4705350 h 4705350"/>
              <a:gd name="connsiteX3" fmla="*/ 0 w 4803775"/>
              <a:gd name="connsiteY3" fmla="*/ 4705350 h 4705350"/>
              <a:gd name="connsiteX4" fmla="*/ 0 w 4803775"/>
              <a:gd name="connsiteY4" fmla="*/ 0 h 4705350"/>
              <a:gd name="connsiteX0" fmla="*/ 2504661 w 4803775"/>
              <a:gd name="connsiteY0" fmla="*/ 0 h 4731854"/>
              <a:gd name="connsiteX1" fmla="*/ 4803775 w 4803775"/>
              <a:gd name="connsiteY1" fmla="*/ 26504 h 4731854"/>
              <a:gd name="connsiteX2" fmla="*/ 4803775 w 4803775"/>
              <a:gd name="connsiteY2" fmla="*/ 4731854 h 4731854"/>
              <a:gd name="connsiteX3" fmla="*/ 0 w 4803775"/>
              <a:gd name="connsiteY3" fmla="*/ 4731854 h 4731854"/>
              <a:gd name="connsiteX4" fmla="*/ 2504661 w 4803775"/>
              <a:gd name="connsiteY4" fmla="*/ 0 h 473185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4803775 w 4803775"/>
              <a:gd name="connsiteY2" fmla="*/ 470899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3508375 w 4803775"/>
              <a:gd name="connsiteY2" fmla="*/ 4707089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2115820 w 4803775"/>
              <a:gd name="connsiteY2" fmla="*/ 470518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763770"/>
              <a:gd name="connsiteY0" fmla="*/ 0 h 4708994"/>
              <a:gd name="connsiteX1" fmla="*/ 4763770 w 4763770"/>
              <a:gd name="connsiteY1" fmla="*/ 5549 h 4708994"/>
              <a:gd name="connsiteX2" fmla="*/ 2115820 w 4763770"/>
              <a:gd name="connsiteY2" fmla="*/ 4705184 h 4708994"/>
              <a:gd name="connsiteX3" fmla="*/ 0 w 4763770"/>
              <a:gd name="connsiteY3" fmla="*/ 4708994 h 4708994"/>
              <a:gd name="connsiteX4" fmla="*/ 2647536 w 4763770"/>
              <a:gd name="connsiteY4" fmla="*/ 0 h 47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770" h="4708994">
                <a:moveTo>
                  <a:pt x="2647536" y="0"/>
                </a:moveTo>
                <a:lnTo>
                  <a:pt x="4763770" y="5549"/>
                </a:lnTo>
                <a:lnTo>
                  <a:pt x="2115820" y="4705184"/>
                </a:lnTo>
                <a:lnTo>
                  <a:pt x="0" y="4708994"/>
                </a:lnTo>
                <a:lnTo>
                  <a:pt x="2647536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6" name="Obrázok vpravo">
            <a:extLst>
              <a:ext uri="{FF2B5EF4-FFF2-40B4-BE49-F238E27FC236}">
                <a16:creationId xmlns:a16="http://schemas.microsoft.com/office/drawing/2014/main" id="{B152C3A8-6B35-4D33-B714-A2E4343FB0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4500" y="944880"/>
            <a:ext cx="4803775" cy="4728209"/>
          </a:xfrm>
          <a:custGeom>
            <a:avLst/>
            <a:gdLst>
              <a:gd name="connsiteX0" fmla="*/ 0 w 4803775"/>
              <a:gd name="connsiteY0" fmla="*/ 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0 w 4803775"/>
              <a:gd name="connsiteY4" fmla="*/ 0 h 4703762"/>
              <a:gd name="connsiteX0" fmla="*/ 2621280 w 4803775"/>
              <a:gd name="connsiteY0" fmla="*/ 0 h 4734242"/>
              <a:gd name="connsiteX1" fmla="*/ 4803775 w 4803775"/>
              <a:gd name="connsiteY1" fmla="*/ 30480 h 4734242"/>
              <a:gd name="connsiteX2" fmla="*/ 4803775 w 4803775"/>
              <a:gd name="connsiteY2" fmla="*/ 4734242 h 4734242"/>
              <a:gd name="connsiteX3" fmla="*/ 0 w 4803775"/>
              <a:gd name="connsiteY3" fmla="*/ 4734242 h 4734242"/>
              <a:gd name="connsiteX4" fmla="*/ 2621280 w 4803775"/>
              <a:gd name="connsiteY4" fmla="*/ 0 h 4734242"/>
              <a:gd name="connsiteX0" fmla="*/ 2639060 w 4803775"/>
              <a:gd name="connsiteY0" fmla="*/ 508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2639060 w 4803775"/>
              <a:gd name="connsiteY4" fmla="*/ 5080 h 4703762"/>
              <a:gd name="connsiteX0" fmla="*/ 2639060 w 4803775"/>
              <a:gd name="connsiteY0" fmla="*/ 5080 h 4734242"/>
              <a:gd name="connsiteX1" fmla="*/ 4803775 w 4803775"/>
              <a:gd name="connsiteY1" fmla="*/ 0 h 4734242"/>
              <a:gd name="connsiteX2" fmla="*/ 2212975 w 4803775"/>
              <a:gd name="connsiteY2" fmla="*/ 4734242 h 4734242"/>
              <a:gd name="connsiteX3" fmla="*/ 0 w 4803775"/>
              <a:gd name="connsiteY3" fmla="*/ 4703762 h 4734242"/>
              <a:gd name="connsiteX4" fmla="*/ 2639060 w 4803775"/>
              <a:gd name="connsiteY4" fmla="*/ 5080 h 4734242"/>
              <a:gd name="connsiteX0" fmla="*/ 2639060 w 4803775"/>
              <a:gd name="connsiteY0" fmla="*/ 5080 h 4709477"/>
              <a:gd name="connsiteX1" fmla="*/ 4803775 w 4803775"/>
              <a:gd name="connsiteY1" fmla="*/ 0 h 4709477"/>
              <a:gd name="connsiteX2" fmla="*/ 2161540 w 4803775"/>
              <a:gd name="connsiteY2" fmla="*/ 4709477 h 4709477"/>
              <a:gd name="connsiteX3" fmla="*/ 0 w 4803775"/>
              <a:gd name="connsiteY3" fmla="*/ 4703762 h 4709477"/>
              <a:gd name="connsiteX4" fmla="*/ 2639060 w 4803775"/>
              <a:gd name="connsiteY4" fmla="*/ 5080 h 4709477"/>
              <a:gd name="connsiteX0" fmla="*/ 2639060 w 4803775"/>
              <a:gd name="connsiteY0" fmla="*/ 23812 h 4728209"/>
              <a:gd name="connsiteX1" fmla="*/ 3152140 w 4803775"/>
              <a:gd name="connsiteY1" fmla="*/ 0 h 4728209"/>
              <a:gd name="connsiteX2" fmla="*/ 4803775 w 4803775"/>
              <a:gd name="connsiteY2" fmla="*/ 18732 h 4728209"/>
              <a:gd name="connsiteX3" fmla="*/ 2161540 w 4803775"/>
              <a:gd name="connsiteY3" fmla="*/ 4728209 h 4728209"/>
              <a:gd name="connsiteX4" fmla="*/ 0 w 4803775"/>
              <a:gd name="connsiteY4" fmla="*/ 4722494 h 4728209"/>
              <a:gd name="connsiteX5" fmla="*/ 2639060 w 4803775"/>
              <a:gd name="connsiteY5" fmla="*/ 23812 h 47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775" h="4728209">
                <a:moveTo>
                  <a:pt x="2639060" y="23812"/>
                </a:moveTo>
                <a:cubicBezTo>
                  <a:pt x="2810087" y="22648"/>
                  <a:pt x="2981113" y="1164"/>
                  <a:pt x="3152140" y="0"/>
                </a:cubicBezTo>
                <a:lnTo>
                  <a:pt x="4803775" y="18732"/>
                </a:lnTo>
                <a:lnTo>
                  <a:pt x="2161540" y="4728209"/>
                </a:lnTo>
                <a:lnTo>
                  <a:pt x="0" y="4722494"/>
                </a:lnTo>
                <a:lnTo>
                  <a:pt x="2639060" y="23812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5924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+ 2obrazky - v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65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dvomi obrázkami II.</a:t>
            </a:r>
          </a:p>
        </p:txBody>
      </p:sp>
      <p:sp>
        <p:nvSpPr>
          <p:cNvPr id="6" name="Obrázok vľavo">
            <a:extLst>
              <a:ext uri="{FF2B5EF4-FFF2-40B4-BE49-F238E27FC236}">
                <a16:creationId xmlns:a16="http://schemas.microsoft.com/office/drawing/2014/main" id="{90A453BF-97DE-43DD-9A61-73DD94B9F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100" y="963144"/>
            <a:ext cx="4763770" cy="4708994"/>
          </a:xfrm>
          <a:custGeom>
            <a:avLst/>
            <a:gdLst>
              <a:gd name="connsiteX0" fmla="*/ 0 w 4803775"/>
              <a:gd name="connsiteY0" fmla="*/ 0 h 4705350"/>
              <a:gd name="connsiteX1" fmla="*/ 4803775 w 4803775"/>
              <a:gd name="connsiteY1" fmla="*/ 0 h 4705350"/>
              <a:gd name="connsiteX2" fmla="*/ 4803775 w 4803775"/>
              <a:gd name="connsiteY2" fmla="*/ 4705350 h 4705350"/>
              <a:gd name="connsiteX3" fmla="*/ 0 w 4803775"/>
              <a:gd name="connsiteY3" fmla="*/ 4705350 h 4705350"/>
              <a:gd name="connsiteX4" fmla="*/ 0 w 4803775"/>
              <a:gd name="connsiteY4" fmla="*/ 0 h 4705350"/>
              <a:gd name="connsiteX0" fmla="*/ 2504661 w 4803775"/>
              <a:gd name="connsiteY0" fmla="*/ 0 h 4731854"/>
              <a:gd name="connsiteX1" fmla="*/ 4803775 w 4803775"/>
              <a:gd name="connsiteY1" fmla="*/ 26504 h 4731854"/>
              <a:gd name="connsiteX2" fmla="*/ 4803775 w 4803775"/>
              <a:gd name="connsiteY2" fmla="*/ 4731854 h 4731854"/>
              <a:gd name="connsiteX3" fmla="*/ 0 w 4803775"/>
              <a:gd name="connsiteY3" fmla="*/ 4731854 h 4731854"/>
              <a:gd name="connsiteX4" fmla="*/ 2504661 w 4803775"/>
              <a:gd name="connsiteY4" fmla="*/ 0 h 473185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4803775 w 4803775"/>
              <a:gd name="connsiteY2" fmla="*/ 470899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3508375 w 4803775"/>
              <a:gd name="connsiteY2" fmla="*/ 4707089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2115820 w 4803775"/>
              <a:gd name="connsiteY2" fmla="*/ 470518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763770"/>
              <a:gd name="connsiteY0" fmla="*/ 0 h 4708994"/>
              <a:gd name="connsiteX1" fmla="*/ 4763770 w 4763770"/>
              <a:gd name="connsiteY1" fmla="*/ 5549 h 4708994"/>
              <a:gd name="connsiteX2" fmla="*/ 2115820 w 4763770"/>
              <a:gd name="connsiteY2" fmla="*/ 4705184 h 4708994"/>
              <a:gd name="connsiteX3" fmla="*/ 0 w 4763770"/>
              <a:gd name="connsiteY3" fmla="*/ 4708994 h 4708994"/>
              <a:gd name="connsiteX4" fmla="*/ 2647536 w 4763770"/>
              <a:gd name="connsiteY4" fmla="*/ 0 h 47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770" h="4708994">
                <a:moveTo>
                  <a:pt x="2647536" y="0"/>
                </a:moveTo>
                <a:lnTo>
                  <a:pt x="4763770" y="5549"/>
                </a:lnTo>
                <a:lnTo>
                  <a:pt x="2115820" y="4705184"/>
                </a:lnTo>
                <a:lnTo>
                  <a:pt x="0" y="4708994"/>
                </a:lnTo>
                <a:lnTo>
                  <a:pt x="2647536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6" name="Obrázok vpravo">
            <a:extLst>
              <a:ext uri="{FF2B5EF4-FFF2-40B4-BE49-F238E27FC236}">
                <a16:creationId xmlns:a16="http://schemas.microsoft.com/office/drawing/2014/main" id="{B152C3A8-6B35-4D33-B714-A2E4343FB0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4500" y="944880"/>
            <a:ext cx="4803775" cy="4728209"/>
          </a:xfrm>
          <a:custGeom>
            <a:avLst/>
            <a:gdLst>
              <a:gd name="connsiteX0" fmla="*/ 0 w 4803775"/>
              <a:gd name="connsiteY0" fmla="*/ 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0 w 4803775"/>
              <a:gd name="connsiteY4" fmla="*/ 0 h 4703762"/>
              <a:gd name="connsiteX0" fmla="*/ 2621280 w 4803775"/>
              <a:gd name="connsiteY0" fmla="*/ 0 h 4734242"/>
              <a:gd name="connsiteX1" fmla="*/ 4803775 w 4803775"/>
              <a:gd name="connsiteY1" fmla="*/ 30480 h 4734242"/>
              <a:gd name="connsiteX2" fmla="*/ 4803775 w 4803775"/>
              <a:gd name="connsiteY2" fmla="*/ 4734242 h 4734242"/>
              <a:gd name="connsiteX3" fmla="*/ 0 w 4803775"/>
              <a:gd name="connsiteY3" fmla="*/ 4734242 h 4734242"/>
              <a:gd name="connsiteX4" fmla="*/ 2621280 w 4803775"/>
              <a:gd name="connsiteY4" fmla="*/ 0 h 4734242"/>
              <a:gd name="connsiteX0" fmla="*/ 2639060 w 4803775"/>
              <a:gd name="connsiteY0" fmla="*/ 508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2639060 w 4803775"/>
              <a:gd name="connsiteY4" fmla="*/ 5080 h 4703762"/>
              <a:gd name="connsiteX0" fmla="*/ 2639060 w 4803775"/>
              <a:gd name="connsiteY0" fmla="*/ 5080 h 4734242"/>
              <a:gd name="connsiteX1" fmla="*/ 4803775 w 4803775"/>
              <a:gd name="connsiteY1" fmla="*/ 0 h 4734242"/>
              <a:gd name="connsiteX2" fmla="*/ 2212975 w 4803775"/>
              <a:gd name="connsiteY2" fmla="*/ 4734242 h 4734242"/>
              <a:gd name="connsiteX3" fmla="*/ 0 w 4803775"/>
              <a:gd name="connsiteY3" fmla="*/ 4703762 h 4734242"/>
              <a:gd name="connsiteX4" fmla="*/ 2639060 w 4803775"/>
              <a:gd name="connsiteY4" fmla="*/ 5080 h 4734242"/>
              <a:gd name="connsiteX0" fmla="*/ 2639060 w 4803775"/>
              <a:gd name="connsiteY0" fmla="*/ 5080 h 4709477"/>
              <a:gd name="connsiteX1" fmla="*/ 4803775 w 4803775"/>
              <a:gd name="connsiteY1" fmla="*/ 0 h 4709477"/>
              <a:gd name="connsiteX2" fmla="*/ 2161540 w 4803775"/>
              <a:gd name="connsiteY2" fmla="*/ 4709477 h 4709477"/>
              <a:gd name="connsiteX3" fmla="*/ 0 w 4803775"/>
              <a:gd name="connsiteY3" fmla="*/ 4703762 h 4709477"/>
              <a:gd name="connsiteX4" fmla="*/ 2639060 w 4803775"/>
              <a:gd name="connsiteY4" fmla="*/ 5080 h 4709477"/>
              <a:gd name="connsiteX0" fmla="*/ 2639060 w 4803775"/>
              <a:gd name="connsiteY0" fmla="*/ 23812 h 4728209"/>
              <a:gd name="connsiteX1" fmla="*/ 3152140 w 4803775"/>
              <a:gd name="connsiteY1" fmla="*/ 0 h 4728209"/>
              <a:gd name="connsiteX2" fmla="*/ 4803775 w 4803775"/>
              <a:gd name="connsiteY2" fmla="*/ 18732 h 4728209"/>
              <a:gd name="connsiteX3" fmla="*/ 2161540 w 4803775"/>
              <a:gd name="connsiteY3" fmla="*/ 4728209 h 4728209"/>
              <a:gd name="connsiteX4" fmla="*/ 0 w 4803775"/>
              <a:gd name="connsiteY4" fmla="*/ 4722494 h 4728209"/>
              <a:gd name="connsiteX5" fmla="*/ 2639060 w 4803775"/>
              <a:gd name="connsiteY5" fmla="*/ 23812 h 47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775" h="4728209">
                <a:moveTo>
                  <a:pt x="2639060" y="23812"/>
                </a:moveTo>
                <a:cubicBezTo>
                  <a:pt x="2810087" y="22648"/>
                  <a:pt x="2981113" y="1164"/>
                  <a:pt x="3152140" y="0"/>
                </a:cubicBezTo>
                <a:lnTo>
                  <a:pt x="4803775" y="18732"/>
                </a:lnTo>
                <a:lnTo>
                  <a:pt x="2161540" y="4728209"/>
                </a:lnTo>
                <a:lnTo>
                  <a:pt x="0" y="4722494"/>
                </a:lnTo>
                <a:lnTo>
                  <a:pt x="2639060" y="23812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  <p:sp>
        <p:nvSpPr>
          <p:cNvPr id="10" name="Zástupný objekt pre text 11">
            <a:extLst>
              <a:ext uri="{FF2B5EF4-FFF2-40B4-BE49-F238E27FC236}">
                <a16:creationId xmlns:a16="http://schemas.microsoft.com/office/drawing/2014/main" id="{23FA4031-964B-446D-856D-BE7D3A46A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1991"/>
            <a:ext cx="4554000" cy="3600147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393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lovanie + 2obrazky - v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49565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dvomi obrázkami II.</a:t>
            </a:r>
          </a:p>
        </p:txBody>
      </p:sp>
      <p:sp>
        <p:nvSpPr>
          <p:cNvPr id="6" name="Obrázok vľavo">
            <a:extLst>
              <a:ext uri="{FF2B5EF4-FFF2-40B4-BE49-F238E27FC236}">
                <a16:creationId xmlns:a16="http://schemas.microsoft.com/office/drawing/2014/main" id="{90A453BF-97DE-43DD-9A61-73DD94B9F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100" y="963144"/>
            <a:ext cx="4763770" cy="4708994"/>
          </a:xfrm>
          <a:custGeom>
            <a:avLst/>
            <a:gdLst>
              <a:gd name="connsiteX0" fmla="*/ 0 w 4803775"/>
              <a:gd name="connsiteY0" fmla="*/ 0 h 4705350"/>
              <a:gd name="connsiteX1" fmla="*/ 4803775 w 4803775"/>
              <a:gd name="connsiteY1" fmla="*/ 0 h 4705350"/>
              <a:gd name="connsiteX2" fmla="*/ 4803775 w 4803775"/>
              <a:gd name="connsiteY2" fmla="*/ 4705350 h 4705350"/>
              <a:gd name="connsiteX3" fmla="*/ 0 w 4803775"/>
              <a:gd name="connsiteY3" fmla="*/ 4705350 h 4705350"/>
              <a:gd name="connsiteX4" fmla="*/ 0 w 4803775"/>
              <a:gd name="connsiteY4" fmla="*/ 0 h 4705350"/>
              <a:gd name="connsiteX0" fmla="*/ 2504661 w 4803775"/>
              <a:gd name="connsiteY0" fmla="*/ 0 h 4731854"/>
              <a:gd name="connsiteX1" fmla="*/ 4803775 w 4803775"/>
              <a:gd name="connsiteY1" fmla="*/ 26504 h 4731854"/>
              <a:gd name="connsiteX2" fmla="*/ 4803775 w 4803775"/>
              <a:gd name="connsiteY2" fmla="*/ 4731854 h 4731854"/>
              <a:gd name="connsiteX3" fmla="*/ 0 w 4803775"/>
              <a:gd name="connsiteY3" fmla="*/ 4731854 h 4731854"/>
              <a:gd name="connsiteX4" fmla="*/ 2504661 w 4803775"/>
              <a:gd name="connsiteY4" fmla="*/ 0 h 473185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4803775 w 4803775"/>
              <a:gd name="connsiteY2" fmla="*/ 470899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3508375 w 4803775"/>
              <a:gd name="connsiteY2" fmla="*/ 4707089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803775"/>
              <a:gd name="connsiteY0" fmla="*/ 0 h 4708994"/>
              <a:gd name="connsiteX1" fmla="*/ 4803775 w 4803775"/>
              <a:gd name="connsiteY1" fmla="*/ 3644 h 4708994"/>
              <a:gd name="connsiteX2" fmla="*/ 2115820 w 4803775"/>
              <a:gd name="connsiteY2" fmla="*/ 4705184 h 4708994"/>
              <a:gd name="connsiteX3" fmla="*/ 0 w 4803775"/>
              <a:gd name="connsiteY3" fmla="*/ 4708994 h 4708994"/>
              <a:gd name="connsiteX4" fmla="*/ 2647536 w 4803775"/>
              <a:gd name="connsiteY4" fmla="*/ 0 h 4708994"/>
              <a:gd name="connsiteX0" fmla="*/ 2647536 w 4763770"/>
              <a:gd name="connsiteY0" fmla="*/ 0 h 4708994"/>
              <a:gd name="connsiteX1" fmla="*/ 4763770 w 4763770"/>
              <a:gd name="connsiteY1" fmla="*/ 5549 h 4708994"/>
              <a:gd name="connsiteX2" fmla="*/ 2115820 w 4763770"/>
              <a:gd name="connsiteY2" fmla="*/ 4705184 h 4708994"/>
              <a:gd name="connsiteX3" fmla="*/ 0 w 4763770"/>
              <a:gd name="connsiteY3" fmla="*/ 4708994 h 4708994"/>
              <a:gd name="connsiteX4" fmla="*/ 2647536 w 4763770"/>
              <a:gd name="connsiteY4" fmla="*/ 0 h 47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770" h="4708994">
                <a:moveTo>
                  <a:pt x="2647536" y="0"/>
                </a:moveTo>
                <a:lnTo>
                  <a:pt x="4763770" y="5549"/>
                </a:lnTo>
                <a:lnTo>
                  <a:pt x="2115820" y="4705184"/>
                </a:lnTo>
                <a:lnTo>
                  <a:pt x="0" y="4708994"/>
                </a:lnTo>
                <a:lnTo>
                  <a:pt x="2647536" y="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</p:txBody>
      </p:sp>
      <p:sp>
        <p:nvSpPr>
          <p:cNvPr id="16" name="Obrázok vpravo">
            <a:extLst>
              <a:ext uri="{FF2B5EF4-FFF2-40B4-BE49-F238E27FC236}">
                <a16:creationId xmlns:a16="http://schemas.microsoft.com/office/drawing/2014/main" id="{B152C3A8-6B35-4D33-B714-A2E4343FB0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4500" y="944880"/>
            <a:ext cx="4803775" cy="4728209"/>
          </a:xfrm>
          <a:custGeom>
            <a:avLst/>
            <a:gdLst>
              <a:gd name="connsiteX0" fmla="*/ 0 w 4803775"/>
              <a:gd name="connsiteY0" fmla="*/ 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0 w 4803775"/>
              <a:gd name="connsiteY4" fmla="*/ 0 h 4703762"/>
              <a:gd name="connsiteX0" fmla="*/ 2621280 w 4803775"/>
              <a:gd name="connsiteY0" fmla="*/ 0 h 4734242"/>
              <a:gd name="connsiteX1" fmla="*/ 4803775 w 4803775"/>
              <a:gd name="connsiteY1" fmla="*/ 30480 h 4734242"/>
              <a:gd name="connsiteX2" fmla="*/ 4803775 w 4803775"/>
              <a:gd name="connsiteY2" fmla="*/ 4734242 h 4734242"/>
              <a:gd name="connsiteX3" fmla="*/ 0 w 4803775"/>
              <a:gd name="connsiteY3" fmla="*/ 4734242 h 4734242"/>
              <a:gd name="connsiteX4" fmla="*/ 2621280 w 4803775"/>
              <a:gd name="connsiteY4" fmla="*/ 0 h 4734242"/>
              <a:gd name="connsiteX0" fmla="*/ 2639060 w 4803775"/>
              <a:gd name="connsiteY0" fmla="*/ 5080 h 4703762"/>
              <a:gd name="connsiteX1" fmla="*/ 4803775 w 4803775"/>
              <a:gd name="connsiteY1" fmla="*/ 0 h 4703762"/>
              <a:gd name="connsiteX2" fmla="*/ 4803775 w 4803775"/>
              <a:gd name="connsiteY2" fmla="*/ 4703762 h 4703762"/>
              <a:gd name="connsiteX3" fmla="*/ 0 w 4803775"/>
              <a:gd name="connsiteY3" fmla="*/ 4703762 h 4703762"/>
              <a:gd name="connsiteX4" fmla="*/ 2639060 w 4803775"/>
              <a:gd name="connsiteY4" fmla="*/ 5080 h 4703762"/>
              <a:gd name="connsiteX0" fmla="*/ 2639060 w 4803775"/>
              <a:gd name="connsiteY0" fmla="*/ 5080 h 4734242"/>
              <a:gd name="connsiteX1" fmla="*/ 4803775 w 4803775"/>
              <a:gd name="connsiteY1" fmla="*/ 0 h 4734242"/>
              <a:gd name="connsiteX2" fmla="*/ 2212975 w 4803775"/>
              <a:gd name="connsiteY2" fmla="*/ 4734242 h 4734242"/>
              <a:gd name="connsiteX3" fmla="*/ 0 w 4803775"/>
              <a:gd name="connsiteY3" fmla="*/ 4703762 h 4734242"/>
              <a:gd name="connsiteX4" fmla="*/ 2639060 w 4803775"/>
              <a:gd name="connsiteY4" fmla="*/ 5080 h 4734242"/>
              <a:gd name="connsiteX0" fmla="*/ 2639060 w 4803775"/>
              <a:gd name="connsiteY0" fmla="*/ 5080 h 4709477"/>
              <a:gd name="connsiteX1" fmla="*/ 4803775 w 4803775"/>
              <a:gd name="connsiteY1" fmla="*/ 0 h 4709477"/>
              <a:gd name="connsiteX2" fmla="*/ 2161540 w 4803775"/>
              <a:gd name="connsiteY2" fmla="*/ 4709477 h 4709477"/>
              <a:gd name="connsiteX3" fmla="*/ 0 w 4803775"/>
              <a:gd name="connsiteY3" fmla="*/ 4703762 h 4709477"/>
              <a:gd name="connsiteX4" fmla="*/ 2639060 w 4803775"/>
              <a:gd name="connsiteY4" fmla="*/ 5080 h 4709477"/>
              <a:gd name="connsiteX0" fmla="*/ 2639060 w 4803775"/>
              <a:gd name="connsiteY0" fmla="*/ 23812 h 4728209"/>
              <a:gd name="connsiteX1" fmla="*/ 3152140 w 4803775"/>
              <a:gd name="connsiteY1" fmla="*/ 0 h 4728209"/>
              <a:gd name="connsiteX2" fmla="*/ 4803775 w 4803775"/>
              <a:gd name="connsiteY2" fmla="*/ 18732 h 4728209"/>
              <a:gd name="connsiteX3" fmla="*/ 2161540 w 4803775"/>
              <a:gd name="connsiteY3" fmla="*/ 4728209 h 4728209"/>
              <a:gd name="connsiteX4" fmla="*/ 0 w 4803775"/>
              <a:gd name="connsiteY4" fmla="*/ 4722494 h 4728209"/>
              <a:gd name="connsiteX5" fmla="*/ 2639060 w 4803775"/>
              <a:gd name="connsiteY5" fmla="*/ 23812 h 47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775" h="4728209">
                <a:moveTo>
                  <a:pt x="2639060" y="23812"/>
                </a:moveTo>
                <a:cubicBezTo>
                  <a:pt x="2810087" y="22648"/>
                  <a:pt x="2981113" y="1164"/>
                  <a:pt x="3152140" y="0"/>
                </a:cubicBezTo>
                <a:lnTo>
                  <a:pt x="4803775" y="18732"/>
                </a:lnTo>
                <a:lnTo>
                  <a:pt x="2161540" y="4728209"/>
                </a:lnTo>
                <a:lnTo>
                  <a:pt x="0" y="4722494"/>
                </a:lnTo>
                <a:lnTo>
                  <a:pt x="2639060" y="23812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r>
              <a:rPr lang="sk-SK"/>
              <a:t>Potom kliknutím na tlačidlo „OREZAŤ“ vyberte </a:t>
            </a:r>
            <a:br>
              <a:rPr lang="sk-SK"/>
            </a:br>
            <a:r>
              <a:rPr lang="sk-SK"/>
              <a:t>obrázok, 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endParaRPr lang="sk-SK"/>
          </a:p>
        </p:txBody>
      </p:sp>
      <p:sp>
        <p:nvSpPr>
          <p:cNvPr id="10" name="Zástupný objekt pre text 11">
            <a:extLst>
              <a:ext uri="{FF2B5EF4-FFF2-40B4-BE49-F238E27FC236}">
                <a16:creationId xmlns:a16="http://schemas.microsoft.com/office/drawing/2014/main" id="{6D3FED65-D18B-4753-A9F9-793C9767B4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599" y="2081719"/>
            <a:ext cx="4553999" cy="3638145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147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obje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518" y="872126"/>
            <a:ext cx="10894682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jedným objektom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766800" y="2149200"/>
            <a:ext cx="10749600" cy="35568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obrazok">
            <a:extLst>
              <a:ext uri="{FF2B5EF4-FFF2-40B4-BE49-F238E27FC236}">
                <a16:creationId xmlns:a16="http://schemas.microsoft.com/office/drawing/2014/main" id="{928FFADF-98E2-47C6-A4A3-E3647C1938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518" y="2149200"/>
            <a:ext cx="10894682" cy="3556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Ak chcete vložiť iný objekt (graf, tabuľku), kliknite do rámčeka a stlačte DEL.</a:t>
            </a:r>
            <a:br>
              <a:rPr lang="sk-SK"/>
            </a:br>
            <a:r>
              <a:rPr lang="sk-SK"/>
              <a:t>Na </a:t>
            </a:r>
            <a:r>
              <a:rPr lang="sk-SK" err="1"/>
              <a:t>slajde</a:t>
            </a:r>
            <a:r>
              <a:rPr lang="sk-SK"/>
              <a:t> ostane obrys objektu, podľa ktorého nastavte rozmery vloženej tabuľky, prípadne grafu.</a:t>
            </a:r>
          </a:p>
        </p:txBody>
      </p:sp>
      <p:sp>
        <p:nvSpPr>
          <p:cNvPr id="8" name="Názov kapitoly">
            <a:extLst>
              <a:ext uri="{FF2B5EF4-FFF2-40B4-BE49-F238E27FC236}">
                <a16:creationId xmlns:a16="http://schemas.microsoft.com/office/drawing/2014/main" id="{0BB3D32B-FC11-4CDE-A7AB-02BBFE8271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</p:spTree>
    <p:extLst>
      <p:ext uri="{BB962C8B-B14F-4D97-AF65-F5344CB8AC3E}">
        <p14:creationId xmlns:p14="http://schemas.microsoft.com/office/powerpoint/2010/main" val="21356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g textu a cisl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462468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číslovaním</a:t>
            </a:r>
          </a:p>
        </p:txBody>
      </p:sp>
      <p:sp>
        <p:nvSpPr>
          <p:cNvPr id="6" name="Zástupný objekt pre text 11">
            <a:extLst>
              <a:ext uri="{FF2B5EF4-FFF2-40B4-BE49-F238E27FC236}">
                <a16:creationId xmlns:a16="http://schemas.microsoft.com/office/drawing/2014/main" id="{266857A4-71F3-4114-8A8F-12AD389CD4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81719"/>
            <a:ext cx="6462468" cy="3436725"/>
          </a:xfrm>
          <a:prstGeom prst="rect">
            <a:avLst/>
          </a:prstGeom>
        </p:spPr>
        <p:txBody>
          <a:bodyPr/>
          <a:lstStyle>
            <a:lvl1pPr marL="3987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6714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2082231-21BE-4746-B3C9-6CF7D03AAA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00" y="6076800"/>
            <a:ext cx="9705600" cy="381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kumimoji="0" lang="sk-SK" sz="1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/>
              <a:t>Doplnkový slide s veľkým obrázkom a textom.</a:t>
            </a:r>
          </a:p>
        </p:txBody>
      </p:sp>
      <p:sp>
        <p:nvSpPr>
          <p:cNvPr id="5" name="Zástupný objekt pre obrázok 4">
            <a:extLst>
              <a:ext uri="{FF2B5EF4-FFF2-40B4-BE49-F238E27FC236}">
                <a16:creationId xmlns:a16="http://schemas.microsoft.com/office/drawing/2014/main" id="{485C3555-5808-4E56-AC82-B982359F5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57847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lang="sk-SK"/>
            </a:br>
            <a:br>
              <a:rPr lang="sk-SK"/>
            </a:br>
            <a:r>
              <a:rPr lang="sk-SK"/>
              <a:t>Kliknutím na ikonu vložte obrázok.</a:t>
            </a:r>
            <a:br>
              <a:rPr lang="sk-SK"/>
            </a:br>
            <a:br>
              <a:rPr lang="sk-SK"/>
            </a:br>
            <a:br>
              <a:rPr lang="sk-SK"/>
            </a:br>
            <a:br>
              <a:rPr lang="sk-SK"/>
            </a:br>
            <a:r>
              <a:rPr lang="sk-SK"/>
              <a:t>Potom kliknutím na tlačidlo „OREZAŤ“ vyberte obrázok, </a:t>
            </a:r>
            <a:br>
              <a:rPr lang="sk-SK"/>
            </a:br>
            <a:r>
              <a:rPr lang="sk-SK"/>
              <a:t>upravte jeho veľkosť potiahnutím rohu, </a:t>
            </a:r>
            <a:br>
              <a:rPr lang="sk-SK"/>
            </a:br>
            <a:r>
              <a:rPr lang="sk-SK"/>
              <a:t>upravte výrez a znova kliknite na tlačidlo Orezať.</a:t>
            </a:r>
          </a:p>
          <a:p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1F110-58C1-4E9D-94DE-B402DF90B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754" y="6086105"/>
            <a:ext cx="397245" cy="3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1r + graf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599" y="846000"/>
            <a:ext cx="10838221" cy="598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 + graf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09438AF-7544-4F23-B8C7-8F61FD0D1F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600" y="1712068"/>
            <a:ext cx="10838221" cy="4056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C406E6AB-A4DC-48AA-B96C-9B51DAFD5E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5735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1r + podnadpis + graf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10847948" cy="598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 + graf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D6F0B5E1-FF87-41D0-8E5F-59BB75A701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599" y="1450496"/>
            <a:ext cx="10847949" cy="40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/>
              <a:t>Podnadpis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4A52FD-3E76-4D36-8CCD-1C513BAAFA0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599" y="2091447"/>
            <a:ext cx="10847950" cy="3677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E7D84550-E6B5-4406-ACAE-0F599F767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42139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r + graf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10828494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dvojriadkový + graf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E27E493D-5CBD-42DC-AE25-5A84144628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600" y="2110902"/>
            <a:ext cx="10828494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AAAEB8C2-27BC-4888-84C3-946946C2A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2210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graph or 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2082231-21BE-4746-B3C9-6CF7D03AAA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00" y="6076800"/>
            <a:ext cx="9705600" cy="381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/>
              <a:t>Doplnkový slide s veľkým grafom alebo tabuľkou.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0810F-9B96-4D95-97FA-AB7B265AFF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555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6414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599" y="846000"/>
            <a:ext cx="5069719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jedným objektom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4F14202E-D009-471B-AF8D-93E8EF024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64175"/>
            <a:ext cx="5069718" cy="36078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6112476" y="559878"/>
            <a:ext cx="5394974" cy="5112115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865EC9A2-A2C5-40D0-AF88-9A483B69A1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A3CF83-9072-4C9C-9256-C3E189EF031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0" y="846000"/>
            <a:ext cx="5510401" cy="4826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39471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599" y="846000"/>
            <a:ext cx="5069719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jedným objektom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6112476" y="559878"/>
            <a:ext cx="5394974" cy="5112115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Zástupný objekt pre text 11">
            <a:extLst>
              <a:ext uri="{FF2B5EF4-FFF2-40B4-BE49-F238E27FC236}">
                <a16:creationId xmlns:a16="http://schemas.microsoft.com/office/drawing/2014/main" id="{865EC9A2-A2C5-40D0-AF88-9A483B69A1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1" name="Zástupný objekt pre text 11">
            <a:extLst>
              <a:ext uri="{FF2B5EF4-FFF2-40B4-BE49-F238E27FC236}">
                <a16:creationId xmlns:a16="http://schemas.microsoft.com/office/drawing/2014/main" id="{D665C4E7-85E4-439F-9F8B-6E098ADECB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210" y="2073904"/>
            <a:ext cx="5069719" cy="3598090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DB58C434-88CE-436B-9973-5B35E790C4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0" y="846000"/>
            <a:ext cx="5510401" cy="4826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6251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headline 2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69600" y="6292089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108468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 dvomi objektmi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766800" y="2149200"/>
            <a:ext cx="5230800" cy="35568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6F4506E-1099-4BFB-BF12-3573B08BA4BA}"/>
              </a:ext>
            </a:extLst>
          </p:cNvPr>
          <p:cNvSpPr/>
          <p:nvPr userDrawn="1"/>
        </p:nvSpPr>
        <p:spPr>
          <a:xfrm>
            <a:off x="6285600" y="2149200"/>
            <a:ext cx="5230800" cy="35568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Zástupný objekt pre text 11">
            <a:extLst>
              <a:ext uri="{FF2B5EF4-FFF2-40B4-BE49-F238E27FC236}">
                <a16:creationId xmlns:a16="http://schemas.microsoft.com/office/drawing/2014/main" id="{2DC176C9-0CF1-4F64-9FBF-A28B9C6418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B033B6B-B3D5-4926-970C-658132C1D1A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6574" y="2138860"/>
            <a:ext cx="5230801" cy="3577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E90CAF33-DFD3-45C2-B485-B7C3AC247C5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94625" y="2138860"/>
            <a:ext cx="5230801" cy="3577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521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podnadpis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69600" y="6292089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1"/>
            <a:ext cx="10846800" cy="5353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slide-u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766800" y="2149200"/>
            <a:ext cx="5230800" cy="35568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6F4506E-1099-4BFB-BF12-3573B08BA4BA}"/>
              </a:ext>
            </a:extLst>
          </p:cNvPr>
          <p:cNvSpPr/>
          <p:nvPr userDrawn="1"/>
        </p:nvSpPr>
        <p:spPr>
          <a:xfrm>
            <a:off x="6285600" y="2149200"/>
            <a:ext cx="5230800" cy="35568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Zástupný objekt pre text 5">
            <a:extLst>
              <a:ext uri="{FF2B5EF4-FFF2-40B4-BE49-F238E27FC236}">
                <a16:creationId xmlns:a16="http://schemas.microsoft.com/office/drawing/2014/main" id="{54A2D550-0286-4A27-9815-BD8332D0ED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8451" y="1381328"/>
            <a:ext cx="10847949" cy="40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/>
              <a:t>Podnadpis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9583C3F3-48B5-4E6F-B55D-173A9169BF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A5AAAD-0FE1-49DD-8B74-68C1E63BCB0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6574" y="2138860"/>
            <a:ext cx="5230801" cy="3577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E5D5A103-E996-4B8D-897C-FF9182AA79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94625" y="2138860"/>
            <a:ext cx="5230801" cy="3577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67282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5050264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dvomi objektmi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4F14202E-D009-471B-AF8D-93E8EF024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599" y="2073903"/>
            <a:ext cx="5050264" cy="37665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 </a:t>
            </a:r>
            <a:r>
              <a:rPr lang="sk-SK" err="1"/>
              <a:t>fugiat</a:t>
            </a:r>
            <a:r>
              <a:rPr lang="sk-SK"/>
              <a:t>,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6094800" y="559878"/>
            <a:ext cx="5410800" cy="24732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F92C223-A093-40AD-9B86-168D58908896}"/>
              </a:ext>
            </a:extLst>
          </p:cNvPr>
          <p:cNvSpPr/>
          <p:nvPr userDrawn="1"/>
        </p:nvSpPr>
        <p:spPr>
          <a:xfrm>
            <a:off x="6094800" y="3200400"/>
            <a:ext cx="5410800" cy="24732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D5D12EAE-7499-4C95-B0BF-14F2EE96E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991BC6F6-0B46-4A27-9C06-196A4128450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00" y="807006"/>
            <a:ext cx="5426400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81B214FC-A58B-4B87-B17F-6F754355DF7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3367212"/>
            <a:ext cx="5426400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23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, per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559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</a:t>
            </a:r>
            <a:r>
              <a:rPr lang="sk-SK" sz="3200" err="1">
                <a:solidFill>
                  <a:schemeClr val="tx1"/>
                </a:solidFill>
              </a:rPr>
              <a:t>perexom</a:t>
            </a:r>
            <a:r>
              <a:rPr lang="sk-SK" sz="3200">
                <a:solidFill>
                  <a:schemeClr val="tx1"/>
                </a:solidFill>
              </a:rPr>
              <a:t> a blokom textu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8A9294E8-57F7-483E-A5E6-D745CE1B2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1" y="2892940"/>
            <a:ext cx="6559199" cy="2700464"/>
          </a:xfrm>
          <a:prstGeom prst="rect">
            <a:avLst/>
          </a:prstGeom>
        </p:spPr>
        <p:txBody>
          <a:bodyPr/>
          <a:lstStyle>
            <a:lvl1pPr marL="55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CA6AC6F7-AF26-4099-AD08-22D820238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1962150"/>
            <a:ext cx="6559550" cy="8661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sk-SK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8358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odrazk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6000"/>
            <a:ext cx="5050264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dvomi objektmi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6094800" y="559878"/>
            <a:ext cx="5410800" cy="24732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F92C223-A093-40AD-9B86-168D58908896}"/>
              </a:ext>
            </a:extLst>
          </p:cNvPr>
          <p:cNvSpPr/>
          <p:nvPr userDrawn="1"/>
        </p:nvSpPr>
        <p:spPr>
          <a:xfrm>
            <a:off x="6094800" y="3200400"/>
            <a:ext cx="5410800" cy="24732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D5D12EAE-7499-4C95-B0BF-14F2EE96E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4" name="Zástupný objekt pre text 11">
            <a:extLst>
              <a:ext uri="{FF2B5EF4-FFF2-40B4-BE49-F238E27FC236}">
                <a16:creationId xmlns:a16="http://schemas.microsoft.com/office/drawing/2014/main" id="{B6945828-27B4-46D1-96C8-CCB9FAB659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600" y="2073904"/>
            <a:ext cx="5050263" cy="3766508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ED129E45-E2DB-4CFD-9029-B72FCC4E3CB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807006"/>
            <a:ext cx="5426400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DE8D7437-DF88-4A8B-97CB-12CFDEEA6F1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6000" y="3367212"/>
            <a:ext cx="5426400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8296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podnadpi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69600" y="6292089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752400" y="2624400"/>
            <a:ext cx="3380400" cy="30600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Nadpis">
            <a:extLst>
              <a:ext uri="{FF2B5EF4-FFF2-40B4-BE49-F238E27FC236}">
                <a16:creationId xmlns:a16="http://schemas.microsoft.com/office/drawing/2014/main" id="{561F8F4E-0BD5-48E5-B536-E1D1F7917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1"/>
            <a:ext cx="10836000" cy="614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textom a tromi objektmi</a:t>
            </a:r>
            <a:endParaRPr lang="cs-CZ" sz="1800">
              <a:solidFill>
                <a:schemeClr val="tx1"/>
              </a:solidFill>
              <a:ea typeface="Arial"/>
            </a:endParaRPr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9F441FD6-13AD-4C9D-8E0C-15F19406DD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1512000"/>
            <a:ext cx="10836000" cy="63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32A8B2-DBBB-4A87-B1AE-5A364B1BCFF7}"/>
              </a:ext>
            </a:extLst>
          </p:cNvPr>
          <p:cNvSpPr/>
          <p:nvPr userDrawn="1"/>
        </p:nvSpPr>
        <p:spPr>
          <a:xfrm>
            <a:off x="4438800" y="2624400"/>
            <a:ext cx="3380400" cy="30600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12F37C1-3246-4131-9E8B-4E4117CD43B0}"/>
              </a:ext>
            </a:extLst>
          </p:cNvPr>
          <p:cNvSpPr/>
          <p:nvPr userDrawn="1"/>
        </p:nvSpPr>
        <p:spPr>
          <a:xfrm>
            <a:off x="8128800" y="2624400"/>
            <a:ext cx="3380400" cy="30600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Zástupný objekt pre text 11">
            <a:extLst>
              <a:ext uri="{FF2B5EF4-FFF2-40B4-BE49-F238E27FC236}">
                <a16:creationId xmlns:a16="http://schemas.microsoft.com/office/drawing/2014/main" id="{A031E42C-1511-4CB6-9612-955D432B08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30B978B4-68E2-41E4-A24B-A5E06F28209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9600" y="2431914"/>
            <a:ext cx="3459600" cy="3242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47D90D05-20F7-45AF-A40F-68D0156B0E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25400" y="2441643"/>
            <a:ext cx="3459600" cy="3242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0CE5578D-408F-4119-9805-086D9D8D3AD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981200" y="2441643"/>
            <a:ext cx="3459600" cy="3242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381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podnadpis v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599" y="846000"/>
            <a:ext cx="5324399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tromi objektmi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4F14202E-D009-471B-AF8D-93E8EF0244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3903"/>
            <a:ext cx="5324400" cy="959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547200" y="3193200"/>
            <a:ext cx="54108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D6A70E8D-E528-4EB4-B171-07F7C0BC9761}"/>
              </a:ext>
            </a:extLst>
          </p:cNvPr>
          <p:cNvSpPr/>
          <p:nvPr userDrawn="1"/>
        </p:nvSpPr>
        <p:spPr>
          <a:xfrm>
            <a:off x="6094800" y="3193200"/>
            <a:ext cx="54108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63E1B-F6EC-46DE-A08C-DE57B8EFBFF7}"/>
              </a:ext>
            </a:extLst>
          </p:cNvPr>
          <p:cNvSpPr/>
          <p:nvPr userDrawn="1"/>
        </p:nvSpPr>
        <p:spPr>
          <a:xfrm>
            <a:off x="6094800" y="561600"/>
            <a:ext cx="54108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Zástupný objekt pre text 11">
            <a:extLst>
              <a:ext uri="{FF2B5EF4-FFF2-40B4-BE49-F238E27FC236}">
                <a16:creationId xmlns:a16="http://schemas.microsoft.com/office/drawing/2014/main" id="{6B2F3B13-5A49-4C60-AC9D-D2F70BC10B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8E382E94-15B0-4B80-9C9E-6CD86773A9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90380" y="780005"/>
            <a:ext cx="5312913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4482E48C-E1DD-4AB4-AD7A-8CB48C194DF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183412" y="3313210"/>
            <a:ext cx="5312913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511ABA02-6DA8-44BF-A748-9C2AF14001E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79152" y="3313210"/>
            <a:ext cx="5312913" cy="24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5117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headlin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5999"/>
            <a:ext cx="2872800" cy="49754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so štyrmi objektmi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4003200" y="561600"/>
            <a:ext cx="36756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7AF1A33E-7A7A-43FD-99A2-5F3C585FB5AF}"/>
              </a:ext>
            </a:extLst>
          </p:cNvPr>
          <p:cNvSpPr/>
          <p:nvPr userDrawn="1"/>
        </p:nvSpPr>
        <p:spPr>
          <a:xfrm>
            <a:off x="7833600" y="561600"/>
            <a:ext cx="36756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E56F0-A5F8-448A-B623-1644F0FB0491}"/>
              </a:ext>
            </a:extLst>
          </p:cNvPr>
          <p:cNvSpPr/>
          <p:nvPr userDrawn="1"/>
        </p:nvSpPr>
        <p:spPr>
          <a:xfrm>
            <a:off x="4003200" y="3193200"/>
            <a:ext cx="36756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1D4A2BC5-F06A-4E47-BFBF-A3F813161A10}"/>
              </a:ext>
            </a:extLst>
          </p:cNvPr>
          <p:cNvSpPr/>
          <p:nvPr userDrawn="1"/>
        </p:nvSpPr>
        <p:spPr>
          <a:xfrm>
            <a:off x="7833600" y="3193200"/>
            <a:ext cx="36756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Zástupný objekt pre text 11">
            <a:extLst>
              <a:ext uri="{FF2B5EF4-FFF2-40B4-BE49-F238E27FC236}">
                <a16:creationId xmlns:a16="http://schemas.microsoft.com/office/drawing/2014/main" id="{5E290041-B353-411B-9465-FEDFFEDC2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5200" y="442800"/>
            <a:ext cx="4201200" cy="27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err="1"/>
              <a:t>Source</a:t>
            </a:r>
            <a:endParaRPr lang="sk-SK"/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79AEE8C6-6582-4C61-AE2D-12E72758E4A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846800" y="790616"/>
            <a:ext cx="36756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880AAEAD-46C3-4D68-9485-FA0D50ED73E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003200" y="790616"/>
            <a:ext cx="36756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B40E920C-EB17-41FE-8807-348A438CF6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03200" y="3333713"/>
            <a:ext cx="36756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03FBA6C6-CE69-4947-9916-453EC450988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846800" y="3341026"/>
            <a:ext cx="36756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17486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text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5999"/>
            <a:ext cx="4700068" cy="1208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štyrmi objektmi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5788800" y="561600"/>
            <a:ext cx="27792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7AF1A33E-7A7A-43FD-99A2-5F3C585FB5AF}"/>
              </a:ext>
            </a:extLst>
          </p:cNvPr>
          <p:cNvSpPr/>
          <p:nvPr userDrawn="1"/>
        </p:nvSpPr>
        <p:spPr>
          <a:xfrm>
            <a:off x="8726400" y="561600"/>
            <a:ext cx="27792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E56F0-A5F8-448A-B623-1644F0FB0491}"/>
              </a:ext>
            </a:extLst>
          </p:cNvPr>
          <p:cNvSpPr/>
          <p:nvPr userDrawn="1"/>
        </p:nvSpPr>
        <p:spPr>
          <a:xfrm>
            <a:off x="5788800" y="3193200"/>
            <a:ext cx="27792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1D4A2BC5-F06A-4E47-BFBF-A3F813161A10}"/>
              </a:ext>
            </a:extLst>
          </p:cNvPr>
          <p:cNvSpPr/>
          <p:nvPr userDrawn="1"/>
        </p:nvSpPr>
        <p:spPr>
          <a:xfrm>
            <a:off x="8726400" y="3193200"/>
            <a:ext cx="27792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Textbox">
            <a:extLst>
              <a:ext uri="{FF2B5EF4-FFF2-40B4-BE49-F238E27FC236}">
                <a16:creationId xmlns:a16="http://schemas.microsoft.com/office/drawing/2014/main" id="{DFA22563-A6AE-4E0D-848F-CF943F1B3D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073903"/>
            <a:ext cx="4700068" cy="38348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 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AF3B7418-6EE6-4020-9E4E-3F1DD13A61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774400" y="80532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FF1DF0D0-01C1-404A-B61D-7B550D1252D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3200" y="80532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AA01C739-DDB1-45A6-AFC1-F3F99F25EA7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743200" y="342900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27387F12-BF73-4F1A-BD9C-23F251AC91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74400" y="342900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0491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odrazk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ázov kapitoly">
            <a:extLst>
              <a:ext uri="{FF2B5EF4-FFF2-40B4-BE49-F238E27FC236}">
                <a16:creationId xmlns:a16="http://schemas.microsoft.com/office/drawing/2014/main" id="{5AE9EE55-1733-4EAF-9930-573F05517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Názov kapitoly</a:t>
            </a:r>
          </a:p>
        </p:txBody>
      </p:sp>
      <p:sp>
        <p:nvSpPr>
          <p:cNvPr id="4" name="Nadpis">
            <a:extLst>
              <a:ext uri="{FF2B5EF4-FFF2-40B4-BE49-F238E27FC236}">
                <a16:creationId xmlns:a16="http://schemas.microsoft.com/office/drawing/2014/main" id="{40C6CE95-BF7D-429C-BE4B-A3DBE826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5999"/>
            <a:ext cx="4700068" cy="1208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pl-PL" sz="3200">
                <a:solidFill>
                  <a:schemeClr val="tx1"/>
                </a:solidFill>
              </a:rPr>
              <a:t>Headline s textom</a:t>
            </a:r>
            <a:br>
              <a:rPr lang="pl-PL" sz="3200">
                <a:solidFill>
                  <a:schemeClr val="tx1"/>
                </a:solidFill>
              </a:rPr>
            </a:br>
            <a:r>
              <a:rPr lang="pl-PL" sz="3200">
                <a:solidFill>
                  <a:schemeClr val="tx1"/>
                </a:solidFill>
              </a:rPr>
              <a:t>a štyrmi objektmi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3C8D4-3E87-4CAF-AA0D-75E4695C077A}"/>
              </a:ext>
            </a:extLst>
          </p:cNvPr>
          <p:cNvSpPr/>
          <p:nvPr userDrawn="1"/>
        </p:nvSpPr>
        <p:spPr>
          <a:xfrm>
            <a:off x="5788800" y="561600"/>
            <a:ext cx="27792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7AF1A33E-7A7A-43FD-99A2-5F3C585FB5AF}"/>
              </a:ext>
            </a:extLst>
          </p:cNvPr>
          <p:cNvSpPr/>
          <p:nvPr userDrawn="1"/>
        </p:nvSpPr>
        <p:spPr>
          <a:xfrm>
            <a:off x="8726400" y="561600"/>
            <a:ext cx="27792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E56F0-A5F8-448A-B623-1644F0FB0491}"/>
              </a:ext>
            </a:extLst>
          </p:cNvPr>
          <p:cNvSpPr/>
          <p:nvPr userDrawn="1"/>
        </p:nvSpPr>
        <p:spPr>
          <a:xfrm>
            <a:off x="5788800" y="3193200"/>
            <a:ext cx="27792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1D4A2BC5-F06A-4E47-BFBF-A3F813161A10}"/>
              </a:ext>
            </a:extLst>
          </p:cNvPr>
          <p:cNvSpPr/>
          <p:nvPr userDrawn="1"/>
        </p:nvSpPr>
        <p:spPr>
          <a:xfrm>
            <a:off x="8726400" y="3193200"/>
            <a:ext cx="2779200" cy="2480400"/>
          </a:xfrm>
          <a:prstGeom prst="rect">
            <a:avLst/>
          </a:prstGeom>
          <a:noFill/>
          <a:ln w="3175" cap="flat">
            <a:solidFill>
              <a:schemeClr val="bg1">
                <a:lumMod val="9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Zástupný objekt pre text 11">
            <a:extLst>
              <a:ext uri="{FF2B5EF4-FFF2-40B4-BE49-F238E27FC236}">
                <a16:creationId xmlns:a16="http://schemas.microsoft.com/office/drawing/2014/main" id="{ADC4961C-FCB3-4D15-ACF8-CF27CB10E5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1" y="2054088"/>
            <a:ext cx="4700067" cy="3854706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3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B18F0EB4-8368-44CA-B580-3D12D8B0D92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774400" y="80532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EA3874F2-4AA2-4052-B06C-684845757A2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3200" y="80532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4C61B4A9-C59A-4F3A-B1A0-9220D88D8DC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743200" y="342900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B3066392-3519-411B-94FC-89F80FED90C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774400" y="3429000"/>
            <a:ext cx="2779200" cy="2479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err="1"/>
              <a:t>Content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362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 textu, perex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32518" y="6264235"/>
            <a:ext cx="225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8415728-4B0B-4D96-821D-08410324D97B}" type="slidenum">
              <a:rPr lang="cs-CZ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8FBAAE6-77B0-4D12-8511-C5432ED1E4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442800"/>
            <a:ext cx="4932000" cy="2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sk-SK" sz="1200" b="1" kern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k-SK"/>
              <a:t>Názov kapitoly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DB60E-279B-41D7-9C96-8499D4BC3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842400"/>
            <a:ext cx="6559200" cy="9970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0" lang="sk-SK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pPr>
              <a:spcAft>
                <a:spcPts val="1800"/>
              </a:spcAft>
            </a:pPr>
            <a:r>
              <a:rPr lang="sk-SK" sz="3200">
                <a:solidFill>
                  <a:schemeClr val="tx1"/>
                </a:solidFill>
              </a:rPr>
              <a:t>Headline slide-u s </a:t>
            </a:r>
            <a:r>
              <a:rPr lang="sk-SK" sz="3200" err="1">
                <a:solidFill>
                  <a:schemeClr val="tx1"/>
                </a:solidFill>
              </a:rPr>
              <a:t>perexom</a:t>
            </a:r>
            <a:r>
              <a:rPr lang="sk-SK" sz="3200">
                <a:solidFill>
                  <a:schemeClr val="tx1"/>
                </a:solidFill>
              </a:rPr>
              <a:t> a odrážkami</a:t>
            </a:r>
          </a:p>
        </p:txBody>
      </p:sp>
      <p:sp>
        <p:nvSpPr>
          <p:cNvPr id="12" name="Zástupný objekt pre text 11">
            <a:extLst>
              <a:ext uri="{FF2B5EF4-FFF2-40B4-BE49-F238E27FC236}">
                <a16:creationId xmlns:a16="http://schemas.microsoft.com/office/drawing/2014/main" id="{8A9294E8-57F7-483E-A5E6-D745CE1B2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600" y="2892940"/>
            <a:ext cx="6559200" cy="2625503"/>
          </a:xfrm>
          <a:prstGeom prst="rect">
            <a:avLst/>
          </a:prstGeom>
        </p:spPr>
        <p:txBody>
          <a:bodyPr/>
          <a:lstStyle>
            <a:lvl1pPr marL="2844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FontTx/>
              <a:buBlip>
                <a:blip r:embed="rId2"/>
              </a:buBlip>
              <a:defRPr kumimoji="0" lang="sk-SK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Donec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accumsan</a:t>
            </a:r>
            <a:r>
              <a:rPr lang="sk-SK"/>
              <a:t> </a:t>
            </a:r>
            <a:r>
              <a:rPr lang="sk-SK" err="1"/>
              <a:t>nibh</a:t>
            </a:r>
            <a:r>
              <a:rPr lang="sk-SK"/>
              <a:t>.</a:t>
            </a:r>
            <a:br>
              <a:rPr lang="sk-SK"/>
            </a:br>
            <a:r>
              <a:rPr lang="sk-SK" err="1"/>
              <a:t>Mauris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 </a:t>
            </a:r>
            <a:r>
              <a:rPr lang="sk-SK" err="1"/>
              <a:t>diam</a:t>
            </a:r>
            <a:r>
              <a:rPr lang="sk-SK"/>
              <a:t>, </a:t>
            </a:r>
            <a:r>
              <a:rPr lang="sk-SK" err="1"/>
              <a:t>feugiat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nisl</a:t>
            </a:r>
            <a:r>
              <a:rPr lang="sk-SK"/>
              <a:t> </a:t>
            </a:r>
            <a:r>
              <a:rPr lang="sk-SK" err="1"/>
              <a:t>nec</a:t>
            </a:r>
            <a:r>
              <a:rPr lang="sk-SK"/>
              <a:t>, </a:t>
            </a:r>
            <a:r>
              <a:rPr lang="sk-SK" err="1"/>
              <a:t>sagittis</a:t>
            </a:r>
            <a:r>
              <a:rPr lang="sk-SK"/>
              <a:t> </a:t>
            </a:r>
            <a:r>
              <a:rPr lang="sk-SK" err="1"/>
              <a:t>sollicitudin</a:t>
            </a:r>
            <a:r>
              <a:rPr lang="sk-SK"/>
              <a:t> </a:t>
            </a:r>
            <a:r>
              <a:rPr lang="sk-SK" err="1"/>
              <a:t>orci</a:t>
            </a:r>
            <a:r>
              <a:rPr lang="sk-SK"/>
              <a:t>. </a:t>
            </a:r>
            <a:r>
              <a:rPr lang="sk-SK" err="1"/>
              <a:t>Curabitur</a:t>
            </a:r>
            <a:r>
              <a:rPr lang="sk-SK"/>
              <a:t> in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arcu</a:t>
            </a:r>
            <a:r>
              <a:rPr lang="sk-SK"/>
              <a:t>.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9087D1AB-42CB-43E4-8CD5-5F8007A8D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1962150"/>
            <a:ext cx="6559550" cy="8661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sk-SK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dolor</a:t>
            </a:r>
            <a:r>
              <a:rPr lang="sk-SK"/>
              <a:t> </a:t>
            </a:r>
            <a:r>
              <a:rPr lang="sk-SK" err="1"/>
              <a:t>sit</a:t>
            </a:r>
            <a:r>
              <a:rPr lang="sk-SK"/>
              <a:t> </a:t>
            </a:r>
            <a:r>
              <a:rPr lang="sk-SK" err="1"/>
              <a:t>amet</a:t>
            </a:r>
            <a:r>
              <a:rPr lang="sk-SK"/>
              <a:t>, </a:t>
            </a:r>
            <a:r>
              <a:rPr lang="sk-SK" err="1"/>
              <a:t>consectetur</a:t>
            </a:r>
            <a:r>
              <a:rPr lang="sk-SK"/>
              <a:t> </a:t>
            </a:r>
            <a:r>
              <a:rPr lang="sk-SK" err="1"/>
              <a:t>adipiscing</a:t>
            </a:r>
            <a:r>
              <a:rPr lang="sk-SK"/>
              <a:t> </a:t>
            </a:r>
            <a:r>
              <a:rPr lang="sk-SK" err="1"/>
              <a:t>elit</a:t>
            </a:r>
            <a:r>
              <a:rPr lang="sk-SK"/>
              <a:t>. </a:t>
            </a:r>
            <a:r>
              <a:rPr lang="sk-SK" err="1"/>
              <a:t>Duis</a:t>
            </a:r>
            <a:r>
              <a:rPr lang="sk-SK"/>
              <a:t> at </a:t>
            </a:r>
            <a:r>
              <a:rPr lang="sk-SK" err="1"/>
              <a:t>quam</a:t>
            </a:r>
            <a:r>
              <a:rPr lang="sk-SK"/>
              <a:t> </a:t>
            </a:r>
            <a:r>
              <a:rPr lang="sk-SK" err="1"/>
              <a:t>ac</a:t>
            </a:r>
            <a:r>
              <a:rPr lang="sk-SK"/>
              <a:t> </a:t>
            </a:r>
            <a:r>
              <a:rPr lang="sk-SK" err="1"/>
              <a:t>velit</a:t>
            </a:r>
            <a:r>
              <a:rPr lang="sk-SK"/>
              <a:t> </a:t>
            </a:r>
            <a:r>
              <a:rPr lang="sk-SK" err="1"/>
              <a:t>auctor</a:t>
            </a:r>
            <a:r>
              <a:rPr lang="sk-SK"/>
              <a:t> </a:t>
            </a:r>
            <a:r>
              <a:rPr lang="sk-SK" err="1"/>
              <a:t>ornare</a:t>
            </a:r>
            <a:r>
              <a:rPr lang="sk-SK"/>
              <a:t> </a:t>
            </a:r>
            <a:r>
              <a:rPr lang="sk-SK" err="1"/>
              <a:t>ut</a:t>
            </a:r>
            <a:r>
              <a:rPr lang="sk-SK"/>
              <a:t> </a:t>
            </a:r>
            <a:r>
              <a:rPr lang="sk-SK" err="1"/>
              <a:t>non</a:t>
            </a:r>
            <a:r>
              <a:rPr lang="sk-SK"/>
              <a:t> </a:t>
            </a:r>
            <a:r>
              <a:rPr lang="sk-SK" err="1"/>
              <a:t>leo</a:t>
            </a:r>
            <a:r>
              <a:rPr lang="sk-S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27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E5AF0-F3DA-4502-BA7D-FBFB18EDA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38" y="6086105"/>
            <a:ext cx="397246" cy="3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E930FB-1C50-4691-AD78-321EDABDCB3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754" y="6086105"/>
            <a:ext cx="397245" cy="3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11" r:id="rId2"/>
    <p:sldLayoutId id="2147483810" r:id="rId3"/>
    <p:sldLayoutId id="2147483819" r:id="rId4"/>
    <p:sldLayoutId id="2147483826" r:id="rId5"/>
    <p:sldLayoutId id="2147483866" r:id="rId6"/>
    <p:sldLayoutId id="2147483863" r:id="rId7"/>
    <p:sldLayoutId id="2147483825" r:id="rId8"/>
    <p:sldLayoutId id="2147483824" r:id="rId9"/>
    <p:sldLayoutId id="2147483865" r:id="rId10"/>
    <p:sldLayoutId id="2147483823" r:id="rId11"/>
    <p:sldLayoutId id="2147483822" r:id="rId12"/>
    <p:sldLayoutId id="2147483821" r:id="rId13"/>
    <p:sldLayoutId id="2147483820" r:id="rId14"/>
    <p:sldLayoutId id="21474838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0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E5AF0-F3DA-4502-BA7D-FBFB18EDA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38" y="6086105"/>
            <a:ext cx="397246" cy="35626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CAE4325-6FF2-42D6-AC40-F222984574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38" y="6086105"/>
            <a:ext cx="397245" cy="3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2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451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000F9E30-0753-4A25-8A77-5434FBC71DE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754" y="6086105"/>
            <a:ext cx="397246" cy="3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99" r:id="rId2"/>
    <p:sldLayoutId id="2147483722" r:id="rId3"/>
    <p:sldLayoutId id="2147483705" r:id="rId4"/>
    <p:sldLayoutId id="2147483702" r:id="rId5"/>
    <p:sldLayoutId id="2147483703" r:id="rId6"/>
    <p:sldLayoutId id="2147483707" r:id="rId7"/>
    <p:sldLayoutId id="2147483712" r:id="rId8"/>
    <p:sldLayoutId id="2147483711" r:id="rId9"/>
    <p:sldLayoutId id="214748364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000F9E30-0753-4A25-8A77-5434FBC71DE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754" y="6086105"/>
            <a:ext cx="397246" cy="3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815" r:id="rId3"/>
    <p:sldLayoutId id="2147483740" r:id="rId4"/>
    <p:sldLayoutId id="2147483776" r:id="rId5"/>
    <p:sldLayoutId id="2147483816" r:id="rId6"/>
    <p:sldLayoutId id="2147483738" r:id="rId7"/>
    <p:sldLayoutId id="2147483773" r:id="rId8"/>
    <p:sldLayoutId id="2147483817" r:id="rId9"/>
    <p:sldLayoutId id="2147483774" r:id="rId10"/>
    <p:sldLayoutId id="2147483775" r:id="rId11"/>
    <p:sldLayoutId id="2147483818" r:id="rId12"/>
    <p:sldLayoutId id="2147483851" r:id="rId13"/>
    <p:sldLayoutId id="21474837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000F9E30-0753-4A25-8A77-5434FBC71DE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754" y="6086105"/>
            <a:ext cx="397246" cy="3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9" r:id="rId3"/>
    <p:sldLayoutId id="2147483759" r:id="rId4"/>
    <p:sldLayoutId id="2147483855" r:id="rId5"/>
    <p:sldLayoutId id="2147483859" r:id="rId6"/>
    <p:sldLayoutId id="2147483853" r:id="rId7"/>
    <p:sldLayoutId id="2147483854" r:id="rId8"/>
    <p:sldLayoutId id="2147483852" r:id="rId9"/>
    <p:sldLayoutId id="2147483858" r:id="rId10"/>
    <p:sldLayoutId id="2147483856" r:id="rId11"/>
    <p:sldLayoutId id="2147483860" r:id="rId12"/>
    <p:sldLayoutId id="2147483857" r:id="rId13"/>
    <p:sldLayoutId id="2147483861" r:id="rId14"/>
    <p:sldLayoutId id="2147483862" r:id="rId15"/>
    <p:sldLayoutId id="2147483867" r:id="rId16"/>
    <p:sldLayoutId id="2147483869" r:id="rId17"/>
    <p:sldLayoutId id="21474838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E930FB-1C50-4691-AD78-321EDABDCB3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754" y="6086105"/>
            <a:ext cx="397245" cy="3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11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675" r:id="rId2"/>
    <p:sldLayoutId id="2147483837" r:id="rId3"/>
    <p:sldLayoutId id="2147483706" r:id="rId4"/>
    <p:sldLayoutId id="2147483701" r:id="rId5"/>
    <p:sldLayoutId id="2147483704" r:id="rId6"/>
    <p:sldLayoutId id="2147483708" r:id="rId7"/>
    <p:sldLayoutId id="2147483713" r:id="rId8"/>
    <p:sldLayoutId id="2147483714" r:id="rId9"/>
    <p:sldLayoutId id="214748383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E930FB-1C50-4691-AD78-321EDABDCB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754" y="6086105"/>
            <a:ext cx="397245" cy="3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12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28" r:id="rId2"/>
    <p:sldLayoutId id="2147483829" r:id="rId3"/>
    <p:sldLayoutId id="2147483808" r:id="rId4"/>
    <p:sldLayoutId id="2147483832" r:id="rId5"/>
    <p:sldLayoutId id="2147483833" r:id="rId6"/>
    <p:sldLayoutId id="2147483806" r:id="rId7"/>
    <p:sldLayoutId id="2147483830" r:id="rId8"/>
    <p:sldLayoutId id="2147483831" r:id="rId9"/>
    <p:sldLayoutId id="2147483807" r:id="rId10"/>
    <p:sldLayoutId id="2147483834" r:id="rId11"/>
    <p:sldLayoutId id="2147483835" r:id="rId12"/>
    <p:sldLayoutId id="2147483836" r:id="rId13"/>
    <p:sldLayoutId id="21474838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FC4A-A9E4-4C6A-A683-EFE42959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/>
              <a:t>EÚ - Aktuálna situácia a </a:t>
            </a:r>
            <a:br>
              <a:rPr lang="sk-SK"/>
            </a:br>
            <a:r>
              <a:rPr lang="sk-SK"/>
              <a:t>výhľad na 2021 </a:t>
            </a:r>
            <a:br>
              <a:rPr lang="sk-SK"/>
            </a:b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621B6-95C8-4C34-9CA3-0DB039CFC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/>
              <a:t>24</a:t>
            </a:r>
            <a:r>
              <a:rPr lang="en-US"/>
              <a:t>.3.2021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F4CA9-3599-4450-9443-8A421CBEAD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/>
              <a:t>Róbert Prega</a:t>
            </a:r>
          </a:p>
        </p:txBody>
      </p:sp>
    </p:spTree>
    <p:extLst>
      <p:ext uri="{BB962C8B-B14F-4D97-AF65-F5344CB8AC3E}">
        <p14:creationId xmlns:p14="http://schemas.microsoft.com/office/powerpoint/2010/main" val="223610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A209CE-7CB9-4E0B-8AAF-BBFFB097C7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61002-A89A-4776-9953-A44A752D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Deficit verejných financií eurozóny, % HDP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1BC34-4A7B-4353-BE60-C3598BD01D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599" y="1450496"/>
            <a:ext cx="10847949" cy="403200"/>
          </a:xfrm>
        </p:spPr>
        <p:txBody>
          <a:bodyPr/>
          <a:lstStyle/>
          <a:p>
            <a:r>
              <a:rPr lang="sk-SK"/>
              <a:t>Odhad RBI, január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950A88-211D-4E81-A1F4-CFA607923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/>
              <a:t>Zdroj:</a:t>
            </a:r>
            <a:r>
              <a:rPr lang="en-US"/>
              <a:t> Raiffeisen research</a:t>
            </a:r>
            <a:endParaRPr lang="sk-SK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CEDB525-0DEE-44F6-BD3B-FD224934036B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664668277"/>
              </p:ext>
            </p:extLst>
          </p:nvPr>
        </p:nvGraphicFramePr>
        <p:xfrm>
          <a:off x="759012" y="2175143"/>
          <a:ext cx="10847388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56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A209CE-7CB9-4E0B-8AAF-BBFFB097C7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61002-A89A-4776-9953-A44A752D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Verejný dlh </a:t>
            </a:r>
            <a:r>
              <a:rPr lang="en-US" err="1"/>
              <a:t>kraj</a:t>
            </a:r>
            <a:r>
              <a:rPr lang="sk-SK" err="1"/>
              <a:t>ín</a:t>
            </a:r>
            <a:r>
              <a:rPr lang="sk-SK"/>
              <a:t> EÚ v roku 2020, % HDP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1BC34-4A7B-4353-BE60-C3598BD01D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599" y="1450496"/>
            <a:ext cx="10847949" cy="403200"/>
          </a:xfrm>
        </p:spPr>
        <p:txBody>
          <a:bodyPr/>
          <a:lstStyle/>
          <a:p>
            <a:r>
              <a:rPr lang="sk-SK" dirty="0"/>
              <a:t>Odhad </a:t>
            </a:r>
            <a:r>
              <a:rPr lang="en-US" dirty="0"/>
              <a:t>E</a:t>
            </a:r>
            <a:r>
              <a:rPr lang="sk-SK" dirty="0" err="1"/>
              <a:t>urópskej</a:t>
            </a:r>
            <a:r>
              <a:rPr lang="sk-SK" dirty="0"/>
              <a:t> komisie január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950A88-211D-4E81-A1F4-CFA607923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/>
              <a:t>Zdroj: </a:t>
            </a:r>
            <a:r>
              <a:rPr lang="en-US"/>
              <a:t>AMECO</a:t>
            </a:r>
            <a:endParaRPr lang="sk-SK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B1B8FD0-C6F3-45B5-8D0F-4478E8C97B4C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68353535"/>
              </p:ext>
            </p:extLst>
          </p:nvPr>
        </p:nvGraphicFramePr>
        <p:xfrm>
          <a:off x="669925" y="2090738"/>
          <a:ext cx="10847388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852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F280-57B4-420C-A170-30F6C9BB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3A985-35CE-49AB-96BE-83A7A39CE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0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08FC8-2668-4B67-95D4-35F451BE5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D095E3-8984-4C04-86A3-D140AE46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Pandémia je každom štáte inak silná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3327D-2B4F-4209-913E-DD72D03EA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/>
              <a:t>Počet denných úmrtí je veľmi rôzny a teda aj úroveň opatrení je iná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F2004-20D9-45B8-9FB3-1632A59490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/>
              <a:t>Zdroj: OWID, Tatra banka </a:t>
            </a:r>
            <a:r>
              <a:rPr lang="sk-SK" err="1"/>
              <a:t>research</a:t>
            </a:r>
            <a:endParaRPr lang="sk-SK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A2444D06-D77B-4103-8A94-BFFCE06BE2B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28289914"/>
              </p:ext>
            </p:extLst>
          </p:nvPr>
        </p:nvGraphicFramePr>
        <p:xfrm>
          <a:off x="669925" y="2090738"/>
          <a:ext cx="10847388" cy="392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249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BB4069-B619-4862-A28F-0DAE6D6185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760C4-114B-4298-956E-51A0E25BD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/>
              <a:t>Vývoj priemyslu bol veľmi podobný naprieč krajinami</a:t>
            </a:r>
          </a:p>
          <a:p>
            <a:r>
              <a:rPr lang="sk-SK"/>
              <a:t>Dopad </a:t>
            </a:r>
            <a:r>
              <a:rPr lang="sk-SK" err="1"/>
              <a:t>Covid</a:t>
            </a:r>
            <a:r>
              <a:rPr lang="sk-SK"/>
              <a:t> krízy na ekonomiku bol určený najmä veľkosťou turistického sektora</a:t>
            </a:r>
          </a:p>
          <a:p>
            <a:endParaRPr lang="sk-S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48F84D-3454-4748-BE9D-E41E4E98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/>
              <a:t>Turistický sektor bol najviac zasiahnutý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1A431-4E76-41FE-A3BE-292AC43C75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/>
              <a:t>Zdroj: </a:t>
            </a:r>
            <a:r>
              <a:rPr lang="en-US"/>
              <a:t>Eurostat</a:t>
            </a:r>
            <a:r>
              <a:rPr lang="sk-SK"/>
              <a:t>, Tatra banka </a:t>
            </a:r>
            <a:r>
              <a:rPr lang="sk-SK" err="1"/>
              <a:t>research</a:t>
            </a:r>
            <a:endParaRPr lang="sk-SK"/>
          </a:p>
          <a:p>
            <a:endParaRPr lang="sk-SK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0ACCBE-1CC9-4A74-BB09-576E347F0A31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63035374"/>
              </p:ext>
            </p:extLst>
          </p:nvPr>
        </p:nvGraphicFramePr>
        <p:xfrm>
          <a:off x="6096000" y="846138"/>
          <a:ext cx="5510213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783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07F6-33F2-415E-A2AF-B50ED96E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Aký bude rok 2021?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A047B-EF33-434D-9E32-19D429849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A209CE-7CB9-4E0B-8AAF-BBFFB097C7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61002-A89A-4776-9953-A44A752D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Ekonomická aktivita v eurozóne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1BC34-4A7B-4353-BE60-C3598BD01D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/>
              <a:t>PMI index pre eurozónu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950A88-211D-4E81-A1F4-CFA607923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err="1"/>
              <a:t>Zdroj</a:t>
            </a:r>
            <a:r>
              <a:rPr lang="sk-SK"/>
              <a:t>: </a:t>
            </a:r>
            <a:r>
              <a:rPr lang="sk-SK" err="1"/>
              <a:t>Macrobond</a:t>
            </a:r>
            <a:endParaRPr lang="sk-SK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036774332"/>
              </p:ext>
            </p:extLst>
          </p:nvPr>
        </p:nvGraphicFramePr>
        <p:xfrm>
          <a:off x="581025" y="2090738"/>
          <a:ext cx="6416124" cy="392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C29B3F-EF2D-4B3B-BA8B-B62ADA57849A}"/>
              </a:ext>
            </a:extLst>
          </p:cNvPr>
          <p:cNvCxnSpPr>
            <a:cxnSpLocks/>
          </p:cNvCxnSpPr>
          <p:nvPr/>
        </p:nvCxnSpPr>
        <p:spPr>
          <a:xfrm>
            <a:off x="693738" y="3210339"/>
            <a:ext cx="5876027" cy="0"/>
          </a:xfrm>
          <a:prstGeom prst="line">
            <a:avLst/>
          </a:prstGeom>
          <a:ln w="38100">
            <a:solidFill>
              <a:srgbClr val="D106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9C0801-8723-4F9D-9BE9-5A8640CE70C1}"/>
              </a:ext>
            </a:extLst>
          </p:cNvPr>
          <p:cNvSpPr txBox="1"/>
          <p:nvPr/>
        </p:nvSpPr>
        <p:spPr>
          <a:xfrm>
            <a:off x="7603435" y="2425148"/>
            <a:ext cx="349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Priemysel je naďalej silný</a:t>
            </a:r>
            <a:r>
              <a:rPr lang="sk-SK"/>
              <a:t>, no </a:t>
            </a:r>
            <a:r>
              <a:rPr lang="en-US"/>
              <a:t>u</a:t>
            </a:r>
            <a:r>
              <a:rPr lang="sk-SK"/>
              <a:t>v</a:t>
            </a:r>
            <a:r>
              <a:rPr lang="en-US"/>
              <a:t>id</a:t>
            </a:r>
            <a:r>
              <a:rPr lang="sk-SK"/>
              <a:t>í</a:t>
            </a:r>
            <a:r>
              <a:rPr lang="en-US"/>
              <a:t>ne </a:t>
            </a:r>
            <a:r>
              <a:rPr lang="sk-SK"/>
              <a:t>či bude schopný dlho vzdorovať </a:t>
            </a:r>
            <a:r>
              <a:rPr lang="sk-SK" err="1"/>
              <a:t>lockdownom</a:t>
            </a:r>
            <a:r>
              <a:rPr lang="sk-SK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00845-5A13-49DF-92A6-38E2469E8F3C}"/>
              </a:ext>
            </a:extLst>
          </p:cNvPr>
          <p:cNvSpPr txBox="1"/>
          <p:nvPr/>
        </p:nvSpPr>
        <p:spPr>
          <a:xfrm>
            <a:off x="7603435" y="3429000"/>
            <a:ext cx="349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Služby trpia zavretím </a:t>
            </a:r>
            <a:r>
              <a:rPr lang="sk-SK"/>
              <a:t>obchodov a prevádzok. A pár mesiacov ešte aj budú...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D03B42-9243-41CE-87F7-1B93207692DA}"/>
              </a:ext>
            </a:extLst>
          </p:cNvPr>
          <p:cNvCxnSpPr>
            <a:cxnSpLocks/>
          </p:cNvCxnSpPr>
          <p:nvPr/>
        </p:nvCxnSpPr>
        <p:spPr>
          <a:xfrm flipH="1" flipV="1">
            <a:off x="6644856" y="3600122"/>
            <a:ext cx="958579" cy="262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AB43A7-8D35-4C51-9088-6EBF9DC4B26D}"/>
              </a:ext>
            </a:extLst>
          </p:cNvPr>
          <p:cNvCxnSpPr>
            <a:cxnSpLocks/>
          </p:cNvCxnSpPr>
          <p:nvPr/>
        </p:nvCxnSpPr>
        <p:spPr>
          <a:xfrm flipH="1">
            <a:off x="6629673" y="2783433"/>
            <a:ext cx="973762" cy="6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2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694750-BF13-4A3E-8D47-B6A0E5652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31E23-AAA8-4BBC-96B2-FB461B85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99" y="842400"/>
            <a:ext cx="9169725" cy="997033"/>
          </a:xfrm>
        </p:spPr>
        <p:txBody>
          <a:bodyPr>
            <a:normAutofit fontScale="90000"/>
          </a:bodyPr>
          <a:lstStyle/>
          <a:p>
            <a:r>
              <a:rPr lang="sk-SK"/>
              <a:t>Prognózy vývoja úrokových sadzieb v eurozóne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4F64A-25B4-4F7F-9255-F8FAB95555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5549" y="1961834"/>
            <a:ext cx="5046093" cy="2740796"/>
          </a:xfrm>
        </p:spPr>
        <p:txBody>
          <a:bodyPr/>
          <a:lstStyle/>
          <a:p>
            <a:r>
              <a:rPr lang="sk-SK"/>
              <a:t>Úrokové sadzby ECB budú </a:t>
            </a:r>
            <a:r>
              <a:rPr lang="sk-SK" err="1"/>
              <a:t>ultra</a:t>
            </a:r>
            <a:r>
              <a:rPr lang="sk-SK"/>
              <a:t> nízke min. do konca 2023</a:t>
            </a:r>
          </a:p>
          <a:p>
            <a:r>
              <a:rPr lang="sk-SK"/>
              <a:t>Prvé zvýšenie (ak vôbec) nastane koniec 2024</a:t>
            </a:r>
          </a:p>
          <a:p>
            <a:r>
              <a:rPr lang="sk-SK"/>
              <a:t>Prebieha diskusia ako má ďalej ECB robiť menovú politiku</a:t>
            </a:r>
          </a:p>
          <a:p>
            <a:r>
              <a:rPr lang="sk-SK"/>
              <a:t>To isté platí o americkom </a:t>
            </a:r>
            <a:r>
              <a:rPr lang="sk-SK" err="1"/>
              <a:t>FEDe</a:t>
            </a:r>
            <a:endParaRPr lang="sk-SK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D96096C2-7231-4AA7-BDB6-3A5D850ED094}"/>
              </a:ext>
            </a:extLst>
          </p:cNvPr>
          <p:cNvGraphicFramePr>
            <a:graphicFrameLocks/>
          </p:cNvGraphicFramePr>
          <p:nvPr/>
        </p:nvGraphicFramePr>
        <p:xfrm>
          <a:off x="653306" y="1677830"/>
          <a:ext cx="4326460" cy="4237674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163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868">
                  <a:extLst>
                    <a:ext uri="{9D8B030D-6E8A-4147-A177-3AD203B41FA5}">
                      <a16:colId xmlns:a16="http://schemas.microsoft.com/office/drawing/2014/main" val="2261557674"/>
                    </a:ext>
                  </a:extLst>
                </a:gridCol>
                <a:gridCol w="672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868">
                  <a:extLst>
                    <a:ext uri="{9D8B030D-6E8A-4147-A177-3AD203B41FA5}">
                      <a16:colId xmlns:a16="http://schemas.microsoft.com/office/drawing/2014/main" val="495017988"/>
                    </a:ext>
                  </a:extLst>
                </a:gridCol>
              </a:tblGrid>
              <a:tr h="376615">
                <a:tc>
                  <a:txBody>
                    <a:bodyPr/>
                    <a:lstStyle/>
                    <a:p>
                      <a:pPr algn="l" fontAlgn="b"/>
                      <a:endParaRPr lang="en-GB" sz="13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050" marR="6050" marT="78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current*</a:t>
                      </a:r>
                      <a:endParaRPr lang="de-AT" sz="1300" b="1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Dec-21</a:t>
                      </a:r>
                      <a:endParaRPr lang="de-AT" sz="13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Dec-22</a:t>
                      </a:r>
                      <a:endParaRPr lang="de-AT" sz="13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Dec-23</a:t>
                      </a:r>
                      <a:endParaRPr lang="de-AT" sz="13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99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Main refinancing rate</a:t>
                      </a:r>
                      <a:endParaRPr lang="en-GB" sz="13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050" marR="6050" marT="7846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DE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DE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DE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DE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15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Deposit rate</a:t>
                      </a:r>
                      <a:endParaRPr lang="en-GB" sz="13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050" marR="6050" marT="7846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DE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-0.50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DE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-0.50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DE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-0.50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DE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-0.50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615"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EONIA</a:t>
                      </a:r>
                      <a:endParaRPr lang="de-AT" sz="1300" b="1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-0.48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-0.50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-0.45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-0.45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extLst>
                  <a:ext uri="{0D108BD9-81ED-4DB2-BD59-A6C34878D82A}">
                    <a16:rowId xmlns:a16="http://schemas.microsoft.com/office/drawing/2014/main" val="1810830722"/>
                  </a:ext>
                </a:extLst>
              </a:tr>
              <a:tr h="376615"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Euribor</a:t>
                      </a:r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1m</a:t>
                      </a:r>
                      <a:endParaRPr lang="de-AT" sz="1300" b="1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-0.55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-0.55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-0.45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-0.45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extLst>
                  <a:ext uri="{0D108BD9-81ED-4DB2-BD59-A6C34878D82A}">
                    <a16:rowId xmlns:a16="http://schemas.microsoft.com/office/drawing/2014/main" val="2433667471"/>
                  </a:ext>
                </a:extLst>
              </a:tr>
              <a:tr h="376615"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Euribor</a:t>
                      </a:r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3m</a:t>
                      </a:r>
                      <a:endParaRPr lang="de-AT" sz="1300" b="1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-0.55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-0.50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-0.45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-0.40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615"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Euribor</a:t>
                      </a:r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12m</a:t>
                      </a:r>
                      <a:endParaRPr lang="de-AT" sz="1300" b="1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-0.50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-0.40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-0.35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-0.25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823">
                <a:tc>
                  <a:txBody>
                    <a:bodyPr/>
                    <a:lstStyle/>
                    <a:p>
                      <a:pPr algn="l" fontAlgn="b"/>
                      <a:endParaRPr lang="en-GB" sz="1300" b="1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050" marR="6050" marT="7846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604" marR="5604" marT="7511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604" marR="5604" marT="7511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604" marR="5604" marT="751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615"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 </a:t>
                      </a:r>
                      <a:r>
                        <a:rPr lang="de-AT" sz="130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Yield</a:t>
                      </a:r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10y</a:t>
                      </a:r>
                      <a:endParaRPr lang="de-AT" sz="1300" b="1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-0.49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-0.40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-0.20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0.10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087">
                <a:tc>
                  <a:txBody>
                    <a:bodyPr/>
                    <a:lstStyle/>
                    <a:p>
                      <a:pPr algn="l" fontAlgn="b"/>
                      <a:endParaRPr lang="en-GB" sz="1300" b="1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050" marR="6050" marT="7846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4516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604" marR="5604" marT="75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604" marR="5604" marT="751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604" marR="5604" marT="751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615"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 </a:t>
                      </a:r>
                      <a:r>
                        <a:rPr lang="de-AT" sz="130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Swaprate</a:t>
                      </a:r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5y**</a:t>
                      </a:r>
                      <a:endParaRPr lang="de-AT" sz="1300" b="1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-0.43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-0.50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-0.40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-0.10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615"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 </a:t>
                      </a:r>
                      <a:r>
                        <a:rPr lang="de-AT" sz="130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Swaprate</a:t>
                      </a:r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10y**</a:t>
                      </a:r>
                      <a:endParaRPr lang="de-AT" sz="1300" b="1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/>
                      <a:r>
                        <a:rPr lang="de-AT" sz="13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-0.20</a:t>
                      </a:r>
                      <a:endParaRPr lang="de-AT" sz="130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-0.05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0.15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3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0.40</a:t>
                      </a:r>
                      <a:endParaRPr kumimoji="0" lang="de-AT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82" marR="4482" marT="600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hteck 9">
            <a:extLst>
              <a:ext uri="{FF2B5EF4-FFF2-40B4-BE49-F238E27FC236}">
                <a16:creationId xmlns:a16="http://schemas.microsoft.com/office/drawing/2014/main" id="{1D391A3A-2244-4745-A16D-F92C8E7C5B98}"/>
              </a:ext>
            </a:extLst>
          </p:cNvPr>
          <p:cNvSpPr/>
          <p:nvPr/>
        </p:nvSpPr>
        <p:spPr>
          <a:xfrm>
            <a:off x="470600" y="6028773"/>
            <a:ext cx="4691872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4624">
              <a:lnSpc>
                <a:spcPct val="107000"/>
              </a:lnSpc>
            </a:pPr>
            <a:r>
              <a:rPr lang="en-GB" sz="907">
                <a:solidFill>
                  <a:srgbClr val="000000"/>
                </a:solidFill>
                <a:latin typeface="Century Gothic" panose="020B0502020202020204" pitchFamily="34" charset="0"/>
              </a:rPr>
              <a:t>*12/01/2021 **vs. Euribor 6M, </a:t>
            </a:r>
          </a:p>
          <a:p>
            <a:pPr defTabSz="634624">
              <a:lnSpc>
                <a:spcPct val="107000"/>
              </a:lnSpc>
            </a:pPr>
            <a:r>
              <a:rPr lang="en-GB" sz="907">
                <a:solidFill>
                  <a:srgbClr val="000000"/>
                </a:solidFill>
                <a:latin typeface="Century Gothic" panose="020B0502020202020204" pitchFamily="34" charset="0"/>
              </a:rPr>
              <a:t>Source: Thomson Reuters, RBI/Raiffeisen RESEARCH</a:t>
            </a:r>
          </a:p>
        </p:txBody>
      </p:sp>
    </p:spTree>
    <p:extLst>
      <p:ext uri="{BB962C8B-B14F-4D97-AF65-F5344CB8AC3E}">
        <p14:creationId xmlns:p14="http://schemas.microsoft.com/office/powerpoint/2010/main" val="23915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A209CE-7CB9-4E0B-8AAF-BBFFB097C7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61002-A89A-4776-9953-A44A752D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Tvar oživenia HDP v eurozóne – 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1BC34-4A7B-4353-BE60-C3598BD01D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950A88-211D-4E81-A1F4-CFA607923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/>
              <a:t>Zdroj: </a:t>
            </a:r>
            <a:r>
              <a:rPr lang="en-US" err="1"/>
              <a:t>Macrobond</a:t>
            </a:r>
            <a:r>
              <a:rPr lang="sk-SK"/>
              <a:t>, </a:t>
            </a:r>
            <a:r>
              <a:rPr lang="en-US"/>
              <a:t>Raiffeisen research</a:t>
            </a:r>
            <a:endParaRPr lang="sk-SK"/>
          </a:p>
          <a:p>
            <a:endParaRPr lang="sk-SK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1300-00000A000000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18914375"/>
              </p:ext>
            </p:extLst>
          </p:nvPr>
        </p:nvGraphicFramePr>
        <p:xfrm>
          <a:off x="693739" y="2090738"/>
          <a:ext cx="9891435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E6C81C-4DA0-4A95-A0CE-95B08E771A67}"/>
              </a:ext>
            </a:extLst>
          </p:cNvPr>
          <p:cNvSpPr txBox="1"/>
          <p:nvPr/>
        </p:nvSpPr>
        <p:spPr>
          <a:xfrm>
            <a:off x="7146234" y="4234070"/>
            <a:ext cx="2027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/>
              <a:t>1Q 2021    -0.8%</a:t>
            </a:r>
          </a:p>
          <a:p>
            <a:r>
              <a:rPr lang="sk-SK" sz="1400"/>
              <a:t>2Q 2021  </a:t>
            </a:r>
            <a:r>
              <a:rPr lang="en-US" sz="1400"/>
              <a:t>  </a:t>
            </a:r>
            <a:r>
              <a:rPr lang="sk-SK" sz="1400"/>
              <a:t>+2.8% </a:t>
            </a:r>
            <a:endParaRPr lang="en-US" sz="1400"/>
          </a:p>
          <a:p>
            <a:r>
              <a:rPr lang="en-US" sz="1400"/>
              <a:t>3Q 2021    +</a:t>
            </a:r>
            <a:r>
              <a:rPr lang="sk-SK" sz="1400"/>
              <a:t>1</a:t>
            </a:r>
            <a:r>
              <a:rPr lang="en-US" sz="1400"/>
              <a:t>%</a:t>
            </a:r>
            <a:endParaRPr lang="sk-SK" sz="1400"/>
          </a:p>
        </p:txBody>
      </p:sp>
    </p:spTree>
    <p:extLst>
      <p:ext uri="{BB962C8B-B14F-4D97-AF65-F5344CB8AC3E}">
        <p14:creationId xmlns:p14="http://schemas.microsoft.com/office/powerpoint/2010/main" val="408667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694750-BF13-4A3E-8D47-B6A0E5652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31E23-AAA8-4BBC-96B2-FB461B85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99" y="842401"/>
            <a:ext cx="8922269" cy="650498"/>
          </a:xfrm>
        </p:spPr>
        <p:txBody>
          <a:bodyPr>
            <a:normAutofit fontScale="90000"/>
          </a:bodyPr>
          <a:lstStyle/>
          <a:p>
            <a:r>
              <a:rPr lang="sk-SK"/>
              <a:t>USA - Dopad </a:t>
            </a:r>
            <a:r>
              <a:rPr lang="sk-SK" err="1"/>
              <a:t>Bidenovho</a:t>
            </a:r>
            <a:r>
              <a:rPr lang="sk-SK"/>
              <a:t> balíka na ekonomiku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19BC4CA-50B5-4E7F-A281-F1501887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4" y="1397105"/>
            <a:ext cx="6486611" cy="513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E0D14-009F-49C5-9A07-B987C3B13BC3}"/>
              </a:ext>
            </a:extLst>
          </p:cNvPr>
          <p:cNvSpPr/>
          <p:nvPr/>
        </p:nvSpPr>
        <p:spPr>
          <a:xfrm>
            <a:off x="8098971" y="1706552"/>
            <a:ext cx="402149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/>
              <a:t>American Rescue Plan (ARP):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/>
              <a:t>Celkový objem je </a:t>
            </a:r>
            <a:r>
              <a:rPr lang="en-US"/>
              <a:t>1 927 bn </a:t>
            </a:r>
            <a:r>
              <a:rPr lang="sk-SK"/>
              <a:t>USD čo je </a:t>
            </a:r>
            <a:r>
              <a:rPr lang="en-US"/>
              <a:t>9.2 % </a:t>
            </a:r>
            <a:r>
              <a:rPr lang="sk-SK"/>
              <a:t>HDP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/>
              <a:t>Takmer polovica je hotovosť domácnostiam alebo mestám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/>
              <a:t>Ekonomika zrýchli rast zo 4 na 6% (odhad </a:t>
            </a:r>
            <a:r>
              <a:rPr lang="sk-SK" err="1"/>
              <a:t>FEDu</a:t>
            </a:r>
            <a:r>
              <a:rPr lang="sk-SK"/>
              <a:t>) v roku 2021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/>
              <a:t>Deficit verejných financií tak bude 16% HDP v 2021, pričom minulý rok bol 15% HDP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07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D59D1-680E-4893-AE3C-91E00C7DF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336B41-26CC-4BD6-B49E-1F7247B0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Dopad na trh práce je relatívne malý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0E3C-AB55-4133-B37D-6CEF0C0E66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b="1">
                <a:solidFill>
                  <a:schemeClr val="tx1"/>
                </a:solidFill>
              </a:rPr>
              <a:t>MIERA NEZAMESTNANOSTI V 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6D3ACE-4706-4CF2-994B-388A34E68F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/>
              <a:t>Zdroj: </a:t>
            </a:r>
            <a:r>
              <a:rPr lang="sk-SK" err="1"/>
              <a:t>Macrobond</a:t>
            </a:r>
            <a:endParaRPr lang="sk-SK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81B7671-4424-4F06-9187-6336A6C7787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0427824"/>
              </p:ext>
            </p:extLst>
          </p:nvPr>
        </p:nvGraphicFramePr>
        <p:xfrm>
          <a:off x="669925" y="2090738"/>
          <a:ext cx="10847388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709231"/>
      </p:ext>
    </p:extLst>
  </p:cSld>
  <p:clrMapOvr>
    <a:masterClrMapping/>
  </p:clrMapOvr>
</p:sld>
</file>

<file path=ppt/theme/theme1.xml><?xml version="1.0" encoding="utf-8"?>
<a:theme xmlns:a="http://schemas.openxmlformats.org/drawingml/2006/main" name="kapitola">
  <a:themeElements>
    <a:clrScheme name="TB-ex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6A7282"/>
      </a:accent2>
      <a:accent3>
        <a:srgbClr val="BABCB1"/>
      </a:accent3>
      <a:accent4>
        <a:srgbClr val="776F69"/>
      </a:accent4>
      <a:accent5>
        <a:srgbClr val="AA737B"/>
      </a:accent5>
      <a:accent6>
        <a:srgbClr val="D39C73"/>
      </a:accent6>
      <a:hlink>
        <a:srgbClr val="0097FD"/>
      </a:hlink>
      <a:folHlink>
        <a:srgbClr val="3D84B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C30341E-827D-4ACB-AD43-FAC434B128EE}" vid="{76EB438E-E779-432B-ADE9-32745410EF48}"/>
    </a:ext>
  </a:extLst>
</a:theme>
</file>

<file path=ppt/theme/theme10.xml><?xml version="1.0" encoding="utf-8"?>
<a:theme xmlns:a="http://schemas.openxmlformats.org/drawingml/2006/main" name="BLACK grafy">
  <a:themeElements>
    <a:clrScheme name="TB_ANALYTICA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6A7282"/>
      </a:accent2>
      <a:accent3>
        <a:srgbClr val="BABCB1"/>
      </a:accent3>
      <a:accent4>
        <a:srgbClr val="776F69"/>
      </a:accent4>
      <a:accent5>
        <a:srgbClr val="AA737B"/>
      </a:accent5>
      <a:accent6>
        <a:srgbClr val="99AACC"/>
      </a:accent6>
      <a:hlink>
        <a:srgbClr val="D39C73"/>
      </a:hlink>
      <a:folHlink>
        <a:srgbClr val="3D84B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C30341E-827D-4ACB-AD43-FAC434B128EE}" vid="{87E504D7-BC21-4B98-B2EF-E9A7D9D6D2B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C30341E-827D-4ACB-AD43-FAC434B128EE}" vid="{EE71CCE3-FA6C-4DFE-8940-A0B18D5D3BC7}"/>
    </a:ext>
  </a:extLst>
</a:theme>
</file>

<file path=ppt/theme/theme3.xml><?xml version="1.0" encoding="utf-8"?>
<a:theme xmlns:a="http://schemas.openxmlformats.org/drawingml/2006/main" name="kapitola B">
  <a:themeElements>
    <a:clrScheme name="TB-ex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6A7282"/>
      </a:accent2>
      <a:accent3>
        <a:srgbClr val="BABCB1"/>
      </a:accent3>
      <a:accent4>
        <a:srgbClr val="776F69"/>
      </a:accent4>
      <a:accent5>
        <a:srgbClr val="AA737B"/>
      </a:accent5>
      <a:accent6>
        <a:srgbClr val="D39C73"/>
      </a:accent6>
      <a:hlink>
        <a:srgbClr val="0097FD"/>
      </a:hlink>
      <a:folHlink>
        <a:srgbClr val="3D84B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C30341E-827D-4ACB-AD43-FAC434B128EE}" vid="{BF286D5B-F7EE-413A-946F-C1A81FA9A2A8}"/>
    </a:ext>
  </a:extLst>
</a:theme>
</file>

<file path=ppt/theme/theme4.xml><?xml version="1.0" encoding="utf-8"?>
<a:theme xmlns:a="http://schemas.openxmlformats.org/drawingml/2006/main" name="blank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C30341E-827D-4ACB-AD43-FAC434B128EE}" vid="{997D02B1-A145-4ABA-B6F7-7109625B56CE}"/>
    </a:ext>
  </a:extLst>
</a:theme>
</file>

<file path=ppt/theme/theme5.xml><?xml version="1.0" encoding="utf-8"?>
<a:theme xmlns:a="http://schemas.openxmlformats.org/drawingml/2006/main" name="WHITE text">
  <a:themeElements>
    <a:clrScheme name="TB_ANALYTICA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6A7282"/>
      </a:accent2>
      <a:accent3>
        <a:srgbClr val="BABCB1"/>
      </a:accent3>
      <a:accent4>
        <a:srgbClr val="776F69"/>
      </a:accent4>
      <a:accent5>
        <a:srgbClr val="AA737B"/>
      </a:accent5>
      <a:accent6>
        <a:srgbClr val="99AACC"/>
      </a:accent6>
      <a:hlink>
        <a:srgbClr val="D39C73"/>
      </a:hlink>
      <a:folHlink>
        <a:srgbClr val="3D84B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C30341E-827D-4ACB-AD43-FAC434B128EE}" vid="{613A607B-0CC4-45F5-A995-16E208C479E6}"/>
    </a:ext>
  </a:extLst>
</a:theme>
</file>

<file path=ppt/theme/theme6.xml><?xml version="1.0" encoding="utf-8"?>
<a:theme xmlns:a="http://schemas.openxmlformats.org/drawingml/2006/main" name="WHITE obrazky">
  <a:themeElements>
    <a:clrScheme name="TB_ANALYTICA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6A7282"/>
      </a:accent2>
      <a:accent3>
        <a:srgbClr val="BABCB1"/>
      </a:accent3>
      <a:accent4>
        <a:srgbClr val="776F69"/>
      </a:accent4>
      <a:accent5>
        <a:srgbClr val="AA737B"/>
      </a:accent5>
      <a:accent6>
        <a:srgbClr val="99AACC"/>
      </a:accent6>
      <a:hlink>
        <a:srgbClr val="D39C73"/>
      </a:hlink>
      <a:folHlink>
        <a:srgbClr val="3D84B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C30341E-827D-4ACB-AD43-FAC434B128EE}" vid="{E686A057-A282-491D-A384-15A05F6A42FB}"/>
    </a:ext>
  </a:extLst>
</a:theme>
</file>

<file path=ppt/theme/theme7.xml><?xml version="1.0" encoding="utf-8"?>
<a:theme xmlns:a="http://schemas.openxmlformats.org/drawingml/2006/main" name="WHITE grafy">
  <a:themeElements>
    <a:clrScheme name="TB_ANALYTICA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6A7282"/>
      </a:accent2>
      <a:accent3>
        <a:srgbClr val="BABCB1"/>
      </a:accent3>
      <a:accent4>
        <a:srgbClr val="776F69"/>
      </a:accent4>
      <a:accent5>
        <a:srgbClr val="AA737B"/>
      </a:accent5>
      <a:accent6>
        <a:srgbClr val="99AACC"/>
      </a:accent6>
      <a:hlink>
        <a:srgbClr val="D39C73"/>
      </a:hlink>
      <a:folHlink>
        <a:srgbClr val="3D8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C30341E-827D-4ACB-AD43-FAC434B128EE}" vid="{A4E18380-A27F-4BAF-AE03-4A4F349133FF}"/>
    </a:ext>
  </a:extLst>
</a:theme>
</file>

<file path=ppt/theme/theme8.xml><?xml version="1.0" encoding="utf-8"?>
<a:theme xmlns:a="http://schemas.openxmlformats.org/drawingml/2006/main" name="BLACK text">
  <a:themeElements>
    <a:clrScheme name="TB_ANALYTICA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6A7282"/>
      </a:accent2>
      <a:accent3>
        <a:srgbClr val="BABCB1"/>
      </a:accent3>
      <a:accent4>
        <a:srgbClr val="776F69"/>
      </a:accent4>
      <a:accent5>
        <a:srgbClr val="AA737B"/>
      </a:accent5>
      <a:accent6>
        <a:srgbClr val="99AACC"/>
      </a:accent6>
      <a:hlink>
        <a:srgbClr val="D39C73"/>
      </a:hlink>
      <a:folHlink>
        <a:srgbClr val="3D84B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C30341E-827D-4ACB-AD43-FAC434B128EE}" vid="{A63B8CB9-0B5F-49FE-BE30-9EBFFB43C3AE}"/>
    </a:ext>
  </a:extLst>
</a:theme>
</file>

<file path=ppt/theme/theme9.xml><?xml version="1.0" encoding="utf-8"?>
<a:theme xmlns:a="http://schemas.openxmlformats.org/drawingml/2006/main" name="BLACK obrazky">
  <a:themeElements>
    <a:clrScheme name="TB_ANALYTICA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6A7282"/>
      </a:accent2>
      <a:accent3>
        <a:srgbClr val="BABCB1"/>
      </a:accent3>
      <a:accent4>
        <a:srgbClr val="776F69"/>
      </a:accent4>
      <a:accent5>
        <a:srgbClr val="AA737B"/>
      </a:accent5>
      <a:accent6>
        <a:srgbClr val="99AACC"/>
      </a:accent6>
      <a:hlink>
        <a:srgbClr val="D39C73"/>
      </a:hlink>
      <a:folHlink>
        <a:srgbClr val="3D84B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C30341E-827D-4ACB-AD43-FAC434B128EE}" vid="{4253A4F3-AED8-4099-8BB7-D891143691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C1030B0D3AA42BFB2D2DBF04D73CA" ma:contentTypeVersion="11" ma:contentTypeDescription="Create a new document." ma:contentTypeScope="" ma:versionID="2ad8de3869acdee94c397388e0d8d86a">
  <xsd:schema xmlns:xsd="http://www.w3.org/2001/XMLSchema" xmlns:xs="http://www.w3.org/2001/XMLSchema" xmlns:p="http://schemas.microsoft.com/office/2006/metadata/properties" xmlns:ns2="30fc91ee-0363-460f-a2b1-52c79112f99a" xmlns:ns3="ec6719d6-5e17-4e8a-b11e-1f8705772959" targetNamespace="http://schemas.microsoft.com/office/2006/metadata/properties" ma:root="true" ma:fieldsID="1982d945a2f4ee4664308f78d60c9f4d" ns2:_="" ns3:_="">
    <xsd:import namespace="30fc91ee-0363-460f-a2b1-52c79112f99a"/>
    <xsd:import namespace="ec6719d6-5e17-4e8a-b11e-1f87057729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c91ee-0363-460f-a2b1-52c79112f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719d6-5e17-4e8a-b11e-1f8705772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1EC2D5-318F-4D74-AF75-BDD5D2979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fc91ee-0363-460f-a2b1-52c79112f99a"/>
    <ds:schemaRef ds:uri="ec6719d6-5e17-4e8a-b11e-1f8705772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426518-0EFB-4E1A-B970-72C3F6079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7E00EE-1C3B-4C5F-88E6-60B563A37C7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0fc91ee-0363-460f-a2b1-52c79112f99a"/>
    <ds:schemaRef ds:uri="ec6719d6-5e17-4e8a-b11e-1f870577295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</TotalTime>
  <Words>460</Words>
  <Application>Microsoft Office PowerPoint</Application>
  <PresentationFormat>Widescreen</PresentationFormat>
  <Paragraphs>103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Century Gothic</vt:lpstr>
      <vt:lpstr>kapitola</vt:lpstr>
      <vt:lpstr>blank</vt:lpstr>
      <vt:lpstr>kapitola B</vt:lpstr>
      <vt:lpstr>blank B</vt:lpstr>
      <vt:lpstr>WHITE text</vt:lpstr>
      <vt:lpstr>WHITE obrazky</vt:lpstr>
      <vt:lpstr>WHITE grafy</vt:lpstr>
      <vt:lpstr>BLACK text</vt:lpstr>
      <vt:lpstr>BLACK obrazky</vt:lpstr>
      <vt:lpstr>BLACK grafy</vt:lpstr>
      <vt:lpstr>EÚ - Aktuálna situácia a  výhľad na 2021  </vt:lpstr>
      <vt:lpstr>Pandémia je každom štáte inak silná</vt:lpstr>
      <vt:lpstr>Turistický sektor bol najviac zasiahnutý</vt:lpstr>
      <vt:lpstr>Aký bude rok 2021?</vt:lpstr>
      <vt:lpstr>Ekonomická aktivita v eurozóne</vt:lpstr>
      <vt:lpstr>Prognózy vývoja úrokových sadzieb v eurozóne</vt:lpstr>
      <vt:lpstr>Tvar oživenia HDP v eurozóne – W</vt:lpstr>
      <vt:lpstr>USA - Dopad Bidenovho balíka na ekonomiku</vt:lpstr>
      <vt:lpstr>Dopad na trh práce je relatívne malý</vt:lpstr>
      <vt:lpstr>Deficit verejných financií eurozóny, % HDP</vt:lpstr>
      <vt:lpstr>Verejný dlh krajín EÚ v roku 2020, % HDP</vt:lpstr>
      <vt:lpstr>Ďakujem za pozornosť.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Prega</dc:creator>
  <cp:lastModifiedBy>Robert Prega</cp:lastModifiedBy>
  <cp:revision>1</cp:revision>
  <dcterms:created xsi:type="dcterms:W3CDTF">2021-01-15T15:58:23Z</dcterms:created>
  <dcterms:modified xsi:type="dcterms:W3CDTF">2021-03-23T13:56:28Z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2021-01-15T16:05:20Z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/>
  </property>
  <property fmtid="{D5CDD505-2E9C-101B-9397-08002B2CF9AE}" pid="8" name="MSIP_Label_2a6524ed-fb1a-49fd-bafe-15c5e5ffd047_ContentBits">
    <vt:lpwstr>0</vt:lpwstr>
  </property>
  <property fmtid="{D5CDD505-2E9C-101B-9397-08002B2CF9AE}" pid="9" name="ContentTypeId">
    <vt:lpwstr>0x01010081FC1030B0D3AA42BFB2D2DBF04D73CA</vt:lpwstr>
  </property>
</Properties>
</file>